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a6afd3d7a2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a6afd3d7a2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ad32ba4855_4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ad32ba4855_4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a6afd3d7a2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a6afd3d7a2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hyperlink" Target="http://drive.google.com/file/d/1NzEbFQiqzWRgk6BsaXbwNwf0fEqI_4uw/view" TargetMode="External"/><Relationship Id="rId8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7.png"/><Relationship Id="rId5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7.png"/><Relationship Id="rId9" Type="http://schemas.openxmlformats.org/officeDocument/2006/relationships/image" Target="../media/image2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6.png"/><Relationship Id="rId8" Type="http://schemas.openxmlformats.org/officeDocument/2006/relationships/hyperlink" Target="http://drive.google.com/file/d/14uchvu6a67urYDIOHFTce6qQTfsJMlgM/view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6.png"/><Relationship Id="rId6" Type="http://schemas.openxmlformats.org/officeDocument/2006/relationships/image" Target="../media/image1.png"/><Relationship Id="rId7" Type="http://schemas.openxmlformats.org/officeDocument/2006/relationships/hyperlink" Target="http://drive.google.com/file/d/1ng1LBux1_ha8WLYkreVDijG6Pbd6Qb56/view" TargetMode="External"/><Relationship Id="rId8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311700" y="211175"/>
            <a:ext cx="8520600" cy="61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2743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Human Tic Tac Toe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3731575" y="952463"/>
            <a:ext cx="381000" cy="257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4381500" y="952475"/>
            <a:ext cx="381000" cy="257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4941775" y="952475"/>
            <a:ext cx="381000" cy="257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3731575" y="1454550"/>
            <a:ext cx="381000" cy="257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4336675" y="1454550"/>
            <a:ext cx="381000" cy="257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4941775" y="1454550"/>
            <a:ext cx="381000" cy="257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4941775" y="1956625"/>
            <a:ext cx="381000" cy="257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4336675" y="1956625"/>
            <a:ext cx="381000" cy="257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3731575" y="1956625"/>
            <a:ext cx="381000" cy="257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4" name="Google Shape;6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63363" y="3993375"/>
            <a:ext cx="352425" cy="528413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82013" y="3993375"/>
            <a:ext cx="352425" cy="528413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39575" y="3600728"/>
            <a:ext cx="200025" cy="292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56413" y="3700478"/>
            <a:ext cx="200025" cy="292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flipH="1">
            <a:off x="4336675" y="1977035"/>
            <a:ext cx="352425" cy="251716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032279" y="1416379"/>
            <a:ext cx="232714" cy="2929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3"/>
          <p:cNvSpPr txBox="1"/>
          <p:nvPr/>
        </p:nvSpPr>
        <p:spPr>
          <a:xfrm>
            <a:off x="381000" y="840450"/>
            <a:ext cx="2812800" cy="41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Set up one playing board of Tic Tac Toe with cones. There are two teams: each team has a different coloured pinnie (3 pinnies each) and go one at a time. First 3 students place their pinnies in any open square. After this the students are now responsible for moving one pinnie per turn to attempt to get 3 in a row, or stop opposing team form getting 3 in a row.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Students may not go until their team-mate has crossed the cone line.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Whatever team to get 3 in a row first wins.</a:t>
            </a:r>
            <a:endParaRPr/>
          </a:p>
        </p:txBody>
      </p:sp>
      <p:pic>
        <p:nvPicPr>
          <p:cNvPr id="71" name="Google Shape;71;p13" title="4218 Carey Rd.m4a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608838" y="981575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Gate Passing Drill</a:t>
            </a:r>
            <a:endParaRPr/>
          </a:p>
        </p:txBody>
      </p:sp>
      <p:sp>
        <p:nvSpPr>
          <p:cNvPr id="77" name="Google Shape;77;p14"/>
          <p:cNvSpPr/>
          <p:nvPr/>
        </p:nvSpPr>
        <p:spPr>
          <a:xfrm>
            <a:off x="2020025" y="1170350"/>
            <a:ext cx="6659400" cy="3451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8" name="Google Shape;7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01400" y="2166009"/>
            <a:ext cx="200025" cy="292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1475" y="2867584"/>
            <a:ext cx="200025" cy="292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36125" y="1794484"/>
            <a:ext cx="200025" cy="292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41025" y="1368109"/>
            <a:ext cx="200025" cy="292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77500" y="4128234"/>
            <a:ext cx="200025" cy="292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13325" y="4075934"/>
            <a:ext cx="200025" cy="292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47725" y="3160484"/>
            <a:ext cx="200025" cy="292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54750" y="3392984"/>
            <a:ext cx="200025" cy="292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20713" y="1419684"/>
            <a:ext cx="200025" cy="292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88225" y="1419684"/>
            <a:ext cx="200025" cy="292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77151" y="1949825"/>
            <a:ext cx="374875" cy="55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36141" y="1170350"/>
            <a:ext cx="264319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4"/>
          <p:cNvSpPr/>
          <p:nvPr/>
        </p:nvSpPr>
        <p:spPr>
          <a:xfrm rot="-2857842">
            <a:off x="6932067" y="1835925"/>
            <a:ext cx="882763" cy="275604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4"/>
          <p:cNvSpPr txBox="1"/>
          <p:nvPr/>
        </p:nvSpPr>
        <p:spPr>
          <a:xfrm>
            <a:off x="204675" y="1512800"/>
            <a:ext cx="1619700" cy="33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Students are in pairs. Object of the drill is to dribble to cones, and pass the ball through the gate to their partner on the other side. 3 passes back and fourth, and switching partners.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>
            <p:ph idx="1" type="subTitle"/>
          </p:nvPr>
        </p:nvSpPr>
        <p:spPr>
          <a:xfrm>
            <a:off x="121200" y="6627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Monkey in the Middle</a:t>
            </a:r>
            <a:endParaRPr/>
          </a:p>
        </p:txBody>
      </p:sp>
      <p:pic>
        <p:nvPicPr>
          <p:cNvPr id="97" name="Google Shape;9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7050" y="1356209"/>
            <a:ext cx="200025" cy="292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99238" y="3021934"/>
            <a:ext cx="200025" cy="292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56988" y="1404938"/>
            <a:ext cx="284550" cy="21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4913" y="3268834"/>
            <a:ext cx="200025" cy="292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6200" y="2064959"/>
            <a:ext cx="200025" cy="292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80450" y="2176159"/>
            <a:ext cx="200025" cy="292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52000" y="1257909"/>
            <a:ext cx="200025" cy="292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04775" y="2278859"/>
            <a:ext cx="200025" cy="292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41725" y="1429534"/>
            <a:ext cx="200025" cy="292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41800" y="2119434"/>
            <a:ext cx="200025" cy="292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41750" y="2932284"/>
            <a:ext cx="200025" cy="292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7975" y="3021934"/>
            <a:ext cx="200025" cy="292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77151" y="1949825"/>
            <a:ext cx="374875" cy="55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392975" y="1681026"/>
            <a:ext cx="256374" cy="436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52013" y="2789076"/>
            <a:ext cx="256374" cy="436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785363" y="2789076"/>
            <a:ext cx="256374" cy="436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90300" y="1892376"/>
            <a:ext cx="256374" cy="436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823134" y="2161100"/>
            <a:ext cx="352270" cy="5284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444416" y="1704650"/>
            <a:ext cx="264319" cy="47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32766" y="1874675"/>
            <a:ext cx="264319" cy="47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97053" y="2771375"/>
            <a:ext cx="264319" cy="47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365966" y="2842975"/>
            <a:ext cx="264319" cy="47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389003" y="2278850"/>
            <a:ext cx="264319" cy="47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09600" y="2207251"/>
            <a:ext cx="256374" cy="43611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15"/>
          <p:cNvSpPr txBox="1"/>
          <p:nvPr/>
        </p:nvSpPr>
        <p:spPr>
          <a:xfrm>
            <a:off x="3048000" y="1030950"/>
            <a:ext cx="2835000" cy="393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Students are split into two teams and are on opposite sides of the gym in a their own large circle. Students are given a number and whoever is number 1 starts in the opposing team’s circle. They must attempt to intercept the ball quickly so that the next number can go as soon as they reach their circle.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Whichever team that goes through their numbered students first wins.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2" name="Google Shape;122;p15" title="4218 Carey Rd 2.m4a">
            <a:hlinkClick r:id="rId8"/>
          </p:cNvPr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035400" y="3467228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6"/>
          <p:cNvSpPr txBox="1"/>
          <p:nvPr>
            <p:ph type="title"/>
          </p:nvPr>
        </p:nvSpPr>
        <p:spPr>
          <a:xfrm>
            <a:off x="324400" y="108825"/>
            <a:ext cx="2779500" cy="10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 team passing scrimmage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6"/>
          <p:cNvSpPr/>
          <p:nvPr/>
        </p:nvSpPr>
        <p:spPr>
          <a:xfrm>
            <a:off x="448225" y="1243850"/>
            <a:ext cx="8303700" cy="3675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9" name="Google Shape;12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62323" y="2434401"/>
            <a:ext cx="383622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03763" y="1719076"/>
            <a:ext cx="256374" cy="436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02563" y="2519901"/>
            <a:ext cx="256374" cy="436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28538" y="3648701"/>
            <a:ext cx="256374" cy="436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15638" y="3648701"/>
            <a:ext cx="256374" cy="436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54991" y="2085300"/>
            <a:ext cx="264319" cy="47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313591" y="1701375"/>
            <a:ext cx="264319" cy="47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08266" y="3701200"/>
            <a:ext cx="264319" cy="47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999791" y="2744200"/>
            <a:ext cx="264319" cy="47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90691" y="3938750"/>
            <a:ext cx="264319" cy="47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110638" y="1382425"/>
            <a:ext cx="352425" cy="5284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34138" y="1626750"/>
            <a:ext cx="352425" cy="5284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802763" y="4084800"/>
            <a:ext cx="352425" cy="5284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428413" y="1447425"/>
            <a:ext cx="352425" cy="5284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189163" y="2866075"/>
            <a:ext cx="352425" cy="528413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16"/>
          <p:cNvSpPr txBox="1"/>
          <p:nvPr/>
        </p:nvSpPr>
        <p:spPr>
          <a:xfrm>
            <a:off x="3384175" y="168225"/>
            <a:ext cx="5065200" cy="9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Split students into 3 teams wearing different colored pinnies per team. Students are playing 2 teams vs 1 keep away. Students are trying to intercept pass so their team is out of the middle. </a:t>
            </a:r>
            <a:endParaRPr/>
          </a:p>
        </p:txBody>
      </p:sp>
      <p:pic>
        <p:nvPicPr>
          <p:cNvPr id="145" name="Google Shape;145;p16" title="4218 Carey Rd 3.m4a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01775" y="152400"/>
            <a:ext cx="389825" cy="38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