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Sue Ellen Francisco"/>
      <p:regular r:id="rId21"/>
    </p:embeddedFont>
    <p:embeddedFont>
      <p:font typeface="Roboto"/>
      <p:regular r:id="rId22"/>
      <p:bold r:id="rId23"/>
      <p:italic r:id="rId24"/>
      <p:boldItalic r:id="rId25"/>
    </p:embeddedFont>
    <p:embeddedFont>
      <p:font typeface="Fredericka the Great"/>
      <p:regular r:id="rId26"/>
    </p:embeddedFont>
    <p:embeddedFont>
      <p:font typeface="Comfortaa"/>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font" Target="fonts/SueEllenFrancisco-regular.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FrederickatheGreat-regular.fntdata"/><Relationship Id="rId25" Type="http://schemas.openxmlformats.org/officeDocument/2006/relationships/font" Target="fonts/Roboto-boldItalic.fntdata"/><Relationship Id="rId28" Type="http://schemas.openxmlformats.org/officeDocument/2006/relationships/font" Target="fonts/Comfortaa-bold.fntdata"/><Relationship Id="rId27" Type="http://schemas.openxmlformats.org/officeDocument/2006/relationships/font" Target="fonts/Comforta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schoolspecialty.com/carroll-bell-elementary-case-study/carroll-bell-elementary-classroom-tables-chair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23" name="Google Shape;92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a2366550fc_0_16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5" name="Google Shape;985;ga2366550fc_0_1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thought this was very interesting to my teaching career. I believe reading texts and doing lessons on friendship, kindness, and emotions is very important. This could be done through providing strategies to fix problems, and positive reinforcement is one of the big ones I found in my research. The teachers from my conversations have expressed that providing techniques for students to problem solve is super important, and not stepping in too soon to give them the independence to fix their problems and work through them together. This gives students a sense of independence and confidence whenever a conflict may come up. Brainstorming as a group is also important for similar problems in the classroom to be solved in the future with these techniques.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https://positivepsychology.com/kindness-activities-empathy-worksheets/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a2366550fc_0_1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a2366550fc_0_1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a2366550fc_0_1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9" name="Google Shape;999;ga2366550fc_0_1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 started this project, I assumed that teachers would simply just do activities for children to get to know each other and games to promote this. I had no idea that the environment would be so important, and modeling by the teacher would be so important. I also did not know how important it was for students to feel comfortable in the environment to comfortably learn and connect with each other. This is very important for students learning to be able to talk about their learnings and perspectives and grow on their own by collaborating in the classroom. If there are no connections and negative ones, learning will come much harder for students who dont feel comfortable to share their ideas. I also did not think that there would be so much research done on this topic.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a2366550fc_0_1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6" name="Google Shape;1006;ga2366550fc_0_1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a2366550fc_0_17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a2366550fc_0_1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a2366550fc_0_1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a2366550fc_0_1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a2366550fc_0_6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a2366550fc_0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inquiry is linked to the core competency collaboration and community engagement: to ensure and develop positive and supportive connections with the students. Much of my research and my findings came from observing and my conversations. Although I did have research articles to help with the importance of it, the specifics on how to promote them were not from articles. This goes hand-in-hand with my inquiry as my question is how to promote healthy relationships. This is the same as to ensure and supportive connection with the students as a teacher, and promoting them from student to student. Making these connections with students in my research shown that those who have these relationships in the classroom often learn and participate much more in class dialogue. (Johnson). I also learnt from my conversations that if the teacher is kind and models how to connect with others, the students will pick up on these and continue to work towards healthy relationships.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a2366550fc_0_7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a2366550fc_0_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a2366550fc_0_1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a2366550fc_0_1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article was extremely helpful to understand the importance of student-student relationships in the classroom. This article described many important points in how it affects the overall learning within all the children if they are in a environments with healthy friendships and connections.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a2366550fc_0_1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0" name="Google Shape;950;ga2366550fc_0_1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Conversations with my Wednesday visit teacher, a kindergarten teacher, and a grade 4 teacher.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a2366550fc_0_16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6" name="Google Shape;956;ga2366550fc_0_1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mentor teacher changes up her seating plan every two weeks. She says that this helps promote other relationships that may not have formed already. Allowing students to connect with others as a group while doing activities is super helpful to their learning as they get to share, question, and connect with each others different perspectives.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https://blog.schoolspecialty.com/carroll-bell-elementary-case-study/carroll-bell-elementary-classroom-tables-chairs/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a2366550fc_0_1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a2366550fc_0_1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Within all of my conversations they all had this in common. The environment of the classroom being positive, and connections to the children is very important to make sure they are feeling safe and comfortable. Positive bulletin boards, boards that connect to children such as their family, all about me boards, allows children to connect on a more personal as these are posted around the room for everyone to look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a2366550fc_0_1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a2366550fc_0_1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a2366550fc_0_16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8" name="Google Shape;978;ga2366550fc_0_1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https://www.pinterest.ca/pin/419116309071472066/</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456853" y="346880"/>
            <a:ext cx="1727852" cy="2340601"/>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 name="Google Shape;10;p2"/>
          <p:cNvGrpSpPr/>
          <p:nvPr/>
        </p:nvGrpSpPr>
        <p:grpSpPr>
          <a:xfrm rot="10800000">
            <a:off x="6573811" y="-401568"/>
            <a:ext cx="1479225" cy="1242621"/>
            <a:chOff x="4649450" y="3501085"/>
            <a:chExt cx="1170736" cy="983475"/>
          </a:xfrm>
        </p:grpSpPr>
        <p:sp>
          <p:nvSpPr>
            <p:cNvPr id="11" name="Google Shape;11;p2"/>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1673850" y="1919150"/>
            <a:ext cx="5796300" cy="1066500"/>
          </a:xfrm>
          <a:prstGeom prst="rect">
            <a:avLst/>
          </a:prstGeom>
        </p:spPr>
        <p:txBody>
          <a:bodyPr anchorCtr="0" anchor="ctr" bIns="91425" lIns="91425" spcFirstLastPara="1" rIns="91425" wrap="square" tIns="91425">
            <a:noAutofit/>
          </a:bodyPr>
          <a:lstStyle>
            <a:lvl1pPr lvl="0" algn="ctr">
              <a:spcBef>
                <a:spcPts val="0"/>
              </a:spcBef>
              <a:spcAft>
                <a:spcPts val="0"/>
              </a:spcAft>
              <a:buSzPts val="5200"/>
              <a:buNone/>
              <a:defRPr sz="8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2310450" y="3408738"/>
            <a:ext cx="4523100" cy="458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atin typeface="Comfortaa"/>
                <a:ea typeface="Comfortaa"/>
                <a:cs typeface="Comfortaa"/>
                <a:sym typeface="Comforta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6" name="Google Shape;16;p2"/>
          <p:cNvGrpSpPr/>
          <p:nvPr/>
        </p:nvGrpSpPr>
        <p:grpSpPr>
          <a:xfrm>
            <a:off x="-786719" y="2252601"/>
            <a:ext cx="2001689" cy="1608178"/>
            <a:chOff x="4649450" y="3527425"/>
            <a:chExt cx="1224050" cy="983475"/>
          </a:xfrm>
        </p:grpSpPr>
        <p:sp>
          <p:nvSpPr>
            <p:cNvPr id="17" name="Google Shape;17;p2"/>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p:nvPr/>
        </p:nvSpPr>
        <p:spPr>
          <a:xfrm>
            <a:off x="-409500" y="3041439"/>
            <a:ext cx="1727852" cy="2340601"/>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flipH="1" rot="5400000">
            <a:off x="468089" y="4209554"/>
            <a:ext cx="1137776" cy="154136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flipH="1" rot="-5400000">
            <a:off x="7489631" y="-565322"/>
            <a:ext cx="1726514" cy="233878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 name="Google Shape;23;p2"/>
          <p:cNvGrpSpPr/>
          <p:nvPr/>
        </p:nvGrpSpPr>
        <p:grpSpPr>
          <a:xfrm rot="10800000">
            <a:off x="8053010" y="1678417"/>
            <a:ext cx="1255875" cy="1009045"/>
            <a:chOff x="4649450" y="3527425"/>
            <a:chExt cx="1224050" cy="983475"/>
          </a:xfrm>
        </p:grpSpPr>
        <p:sp>
          <p:nvSpPr>
            <p:cNvPr id="24" name="Google Shape;24;p2"/>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 name="Google Shape;27;p2"/>
          <p:cNvSpPr/>
          <p:nvPr/>
        </p:nvSpPr>
        <p:spPr>
          <a:xfrm rot="10800000">
            <a:off x="8297875" y="260505"/>
            <a:ext cx="1277247" cy="173019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rot="10800000">
            <a:off x="8007556" y="2171881"/>
            <a:ext cx="1857882" cy="251674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 name="Google Shape;29;p2"/>
          <p:cNvGrpSpPr/>
          <p:nvPr/>
        </p:nvGrpSpPr>
        <p:grpSpPr>
          <a:xfrm>
            <a:off x="1456509" y="4634991"/>
            <a:ext cx="1137754" cy="914140"/>
            <a:chOff x="4649450" y="3527425"/>
            <a:chExt cx="1224050" cy="983475"/>
          </a:xfrm>
        </p:grpSpPr>
        <p:sp>
          <p:nvSpPr>
            <p:cNvPr id="30" name="Google Shape;30;p2"/>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06" name="Shape 306"/>
        <p:cNvGrpSpPr/>
        <p:nvPr/>
      </p:nvGrpSpPr>
      <p:grpSpPr>
        <a:xfrm>
          <a:off x="0" y="0"/>
          <a:ext cx="0" cy="0"/>
          <a:chOff x="0" y="0"/>
          <a:chExt cx="0" cy="0"/>
        </a:xfrm>
      </p:grpSpPr>
      <p:sp>
        <p:nvSpPr>
          <p:cNvPr id="307" name="Google Shape;307;p11"/>
          <p:cNvSpPr/>
          <p:nvPr/>
        </p:nvSpPr>
        <p:spPr>
          <a:xfrm flipH="1">
            <a:off x="8149990" y="1273351"/>
            <a:ext cx="1326835" cy="274273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1"/>
          <p:cNvSpPr txBox="1"/>
          <p:nvPr>
            <p:ph hasCustomPrompt="1" type="title"/>
          </p:nvPr>
        </p:nvSpPr>
        <p:spPr>
          <a:xfrm>
            <a:off x="820050" y="1763300"/>
            <a:ext cx="7503900" cy="1306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9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09" name="Google Shape;309;p11"/>
          <p:cNvSpPr txBox="1"/>
          <p:nvPr>
            <p:ph idx="1" type="body"/>
          </p:nvPr>
        </p:nvSpPr>
        <p:spPr>
          <a:xfrm>
            <a:off x="1385550" y="3134125"/>
            <a:ext cx="6372900" cy="554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2000"/>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grpSp>
        <p:nvGrpSpPr>
          <p:cNvPr id="310" name="Google Shape;310;p11"/>
          <p:cNvGrpSpPr/>
          <p:nvPr/>
        </p:nvGrpSpPr>
        <p:grpSpPr>
          <a:xfrm>
            <a:off x="6520300" y="4742058"/>
            <a:ext cx="450323" cy="449885"/>
            <a:chOff x="4887569" y="4595026"/>
            <a:chExt cx="381145" cy="381032"/>
          </a:xfrm>
        </p:grpSpPr>
        <p:sp>
          <p:nvSpPr>
            <p:cNvPr id="311" name="Google Shape;311;p11"/>
            <p:cNvSpPr/>
            <p:nvPr/>
          </p:nvSpPr>
          <p:spPr>
            <a:xfrm>
              <a:off x="5162374" y="4614573"/>
              <a:ext cx="94000" cy="103505"/>
            </a:xfrm>
            <a:custGeom>
              <a:rect b="b" l="l" r="r" t="t"/>
              <a:pathLst>
                <a:path extrusionOk="0" h="8287" w="7526">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12" name="Google Shape;312;p11"/>
            <p:cNvSpPr/>
            <p:nvPr/>
          </p:nvSpPr>
          <p:spPr>
            <a:xfrm>
              <a:off x="5125791" y="4601034"/>
              <a:ext cx="140550" cy="154814"/>
            </a:xfrm>
            <a:custGeom>
              <a:rect b="b" l="l" r="r" t="t"/>
              <a:pathLst>
                <a:path extrusionOk="0" h="12395" w="11253">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13" name="Google Shape;313;p11"/>
            <p:cNvSpPr/>
            <p:nvPr/>
          </p:nvSpPr>
          <p:spPr>
            <a:xfrm>
              <a:off x="5096802" y="4595976"/>
              <a:ext cx="171912" cy="189323"/>
            </a:xfrm>
            <a:custGeom>
              <a:rect b="b" l="l" r="r" t="t"/>
              <a:pathLst>
                <a:path extrusionOk="0" h="15158" w="13764">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14" name="Google Shape;314;p11"/>
            <p:cNvSpPr/>
            <p:nvPr/>
          </p:nvSpPr>
          <p:spPr>
            <a:xfrm>
              <a:off x="5071659" y="4595026"/>
              <a:ext cx="196318" cy="215253"/>
            </a:xfrm>
            <a:custGeom>
              <a:rect b="b" l="l" r="r" t="t"/>
              <a:pathLst>
                <a:path extrusionOk="0" h="17234" w="15718">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15" name="Google Shape;315;p11"/>
            <p:cNvSpPr/>
            <p:nvPr/>
          </p:nvSpPr>
          <p:spPr>
            <a:xfrm>
              <a:off x="5049215" y="4596275"/>
              <a:ext cx="215190" cy="236161"/>
            </a:xfrm>
            <a:custGeom>
              <a:rect b="b" l="l" r="r" t="t"/>
              <a:pathLst>
                <a:path extrusionOk="0" h="18908" w="17229">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16" name="Google Shape;316;p11"/>
            <p:cNvSpPr/>
            <p:nvPr/>
          </p:nvSpPr>
          <p:spPr>
            <a:xfrm>
              <a:off x="5028694" y="4599848"/>
              <a:ext cx="230203" cy="252523"/>
            </a:xfrm>
            <a:custGeom>
              <a:rect b="b" l="l" r="r" t="t"/>
              <a:pathLst>
                <a:path extrusionOk="0" h="20218" w="18431">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17" name="Google Shape;317;p11"/>
            <p:cNvSpPr/>
            <p:nvPr/>
          </p:nvSpPr>
          <p:spPr>
            <a:xfrm>
              <a:off x="5009946" y="4605343"/>
              <a:ext cx="241519" cy="265163"/>
            </a:xfrm>
            <a:custGeom>
              <a:rect b="b" l="l" r="r" t="t"/>
              <a:pathLst>
                <a:path extrusionOk="0" h="21230" w="19337">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18" name="Google Shape;318;p11"/>
            <p:cNvSpPr/>
            <p:nvPr/>
          </p:nvSpPr>
          <p:spPr>
            <a:xfrm>
              <a:off x="4992548" y="4612487"/>
              <a:ext cx="250150" cy="274680"/>
            </a:xfrm>
            <a:custGeom>
              <a:rect b="b" l="l" r="r" t="t"/>
              <a:pathLst>
                <a:path extrusionOk="0" h="21992" w="20028">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19" name="Google Shape;319;p11"/>
            <p:cNvSpPr/>
            <p:nvPr/>
          </p:nvSpPr>
          <p:spPr>
            <a:xfrm>
              <a:off x="4976486" y="4621106"/>
              <a:ext cx="255945" cy="281075"/>
            </a:xfrm>
            <a:custGeom>
              <a:rect b="b" l="l" r="r" t="t"/>
              <a:pathLst>
                <a:path extrusionOk="0" h="22504" w="20492">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20" name="Google Shape;320;p11"/>
            <p:cNvSpPr/>
            <p:nvPr/>
          </p:nvSpPr>
          <p:spPr>
            <a:xfrm>
              <a:off x="4961623" y="4631222"/>
              <a:ext cx="259355" cy="284784"/>
            </a:xfrm>
            <a:custGeom>
              <a:rect b="b" l="l" r="r" t="t"/>
              <a:pathLst>
                <a:path extrusionOk="0" h="22801" w="20765">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21" name="Google Shape;321;p11"/>
            <p:cNvSpPr/>
            <p:nvPr/>
          </p:nvSpPr>
          <p:spPr>
            <a:xfrm>
              <a:off x="4947934" y="4642526"/>
              <a:ext cx="260404" cy="285984"/>
            </a:xfrm>
            <a:custGeom>
              <a:rect b="b" l="l" r="r" t="t"/>
              <a:pathLst>
                <a:path extrusionOk="0" h="22897" w="20849">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22" name="Google Shape;322;p11"/>
            <p:cNvSpPr/>
            <p:nvPr/>
          </p:nvSpPr>
          <p:spPr>
            <a:xfrm>
              <a:off x="4935294" y="4655016"/>
              <a:ext cx="259367" cy="284784"/>
            </a:xfrm>
            <a:custGeom>
              <a:rect b="b" l="l" r="r" t="t"/>
              <a:pathLst>
                <a:path extrusionOk="0" h="22801" w="20766">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23" name="Google Shape;323;p11"/>
            <p:cNvSpPr/>
            <p:nvPr/>
          </p:nvSpPr>
          <p:spPr>
            <a:xfrm>
              <a:off x="4923853" y="4668842"/>
              <a:ext cx="255933" cy="281075"/>
            </a:xfrm>
            <a:custGeom>
              <a:rect b="b" l="l" r="r" t="t"/>
              <a:pathLst>
                <a:path extrusionOk="0" h="22504" w="20491">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24" name="Google Shape;324;p11"/>
            <p:cNvSpPr/>
            <p:nvPr/>
          </p:nvSpPr>
          <p:spPr>
            <a:xfrm>
              <a:off x="4913586" y="4684018"/>
              <a:ext cx="250137" cy="274530"/>
            </a:xfrm>
            <a:custGeom>
              <a:rect b="b" l="l" r="r" t="t"/>
              <a:pathLst>
                <a:path extrusionOk="0" h="21980" w="20027">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25" name="Google Shape;325;p11"/>
            <p:cNvSpPr/>
            <p:nvPr/>
          </p:nvSpPr>
          <p:spPr>
            <a:xfrm>
              <a:off x="4904818" y="4700517"/>
              <a:ext cx="241507" cy="265163"/>
            </a:xfrm>
            <a:custGeom>
              <a:rect b="b" l="l" r="r" t="t"/>
              <a:pathLst>
                <a:path extrusionOk="0" h="21230" w="19336">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26" name="Google Shape;326;p11"/>
            <p:cNvSpPr/>
            <p:nvPr/>
          </p:nvSpPr>
          <p:spPr>
            <a:xfrm>
              <a:off x="4897524" y="4718665"/>
              <a:ext cx="230066" cy="252523"/>
            </a:xfrm>
            <a:custGeom>
              <a:rect b="b" l="l" r="r" t="t"/>
              <a:pathLst>
                <a:path extrusionOk="0" h="20218" w="1842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27" name="Google Shape;327;p11"/>
            <p:cNvSpPr/>
            <p:nvPr/>
          </p:nvSpPr>
          <p:spPr>
            <a:xfrm>
              <a:off x="4891878" y="4738587"/>
              <a:ext cx="215340" cy="236161"/>
            </a:xfrm>
            <a:custGeom>
              <a:rect b="b" l="l" r="r" t="t"/>
              <a:pathLst>
                <a:path extrusionOk="0" h="18908" w="17241">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28" name="Google Shape;328;p11"/>
            <p:cNvSpPr/>
            <p:nvPr/>
          </p:nvSpPr>
          <p:spPr>
            <a:xfrm>
              <a:off x="4888456" y="4760744"/>
              <a:ext cx="196155" cy="215315"/>
            </a:xfrm>
            <a:custGeom>
              <a:rect b="b" l="l" r="r" t="t"/>
              <a:pathLst>
                <a:path extrusionOk="0" h="17239" w="15705">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29" name="Google Shape;329;p11"/>
            <p:cNvSpPr/>
            <p:nvPr/>
          </p:nvSpPr>
          <p:spPr>
            <a:xfrm>
              <a:off x="4887569" y="4785736"/>
              <a:ext cx="171912" cy="189461"/>
            </a:xfrm>
            <a:custGeom>
              <a:rect b="b" l="l" r="r" t="t"/>
              <a:pathLst>
                <a:path extrusionOk="0" h="15169" w="13764">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30" name="Google Shape;330;p11"/>
            <p:cNvSpPr/>
            <p:nvPr/>
          </p:nvSpPr>
          <p:spPr>
            <a:xfrm>
              <a:off x="4889942" y="4815175"/>
              <a:ext cx="140537" cy="154963"/>
            </a:xfrm>
            <a:custGeom>
              <a:rect b="b" l="l" r="r" t="t"/>
              <a:pathLst>
                <a:path extrusionOk="0" h="12407" w="11252">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31" name="Google Shape;331;p11"/>
            <p:cNvSpPr/>
            <p:nvPr/>
          </p:nvSpPr>
          <p:spPr>
            <a:xfrm>
              <a:off x="4899909" y="4852945"/>
              <a:ext cx="93987" cy="103517"/>
            </a:xfrm>
            <a:custGeom>
              <a:rect b="b" l="l" r="r" t="t"/>
              <a:pathLst>
                <a:path extrusionOk="0" h="8288" w="7525">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grpSp>
      <p:sp>
        <p:nvSpPr>
          <p:cNvPr id="332" name="Google Shape;332;p11"/>
          <p:cNvSpPr/>
          <p:nvPr/>
        </p:nvSpPr>
        <p:spPr>
          <a:xfrm flipH="1" rot="10800000">
            <a:off x="-233825" y="1836212"/>
            <a:ext cx="1073319" cy="181036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 name="Google Shape;333;p11"/>
          <p:cNvGrpSpPr/>
          <p:nvPr/>
        </p:nvGrpSpPr>
        <p:grpSpPr>
          <a:xfrm flipH="1">
            <a:off x="6997893" y="4523256"/>
            <a:ext cx="1077132" cy="887488"/>
            <a:chOff x="4626556" y="3501085"/>
            <a:chExt cx="1193630" cy="983475"/>
          </a:xfrm>
        </p:grpSpPr>
        <p:sp>
          <p:nvSpPr>
            <p:cNvPr id="334" name="Google Shape;334;p11"/>
            <p:cNvSpPr/>
            <p:nvPr/>
          </p:nvSpPr>
          <p:spPr>
            <a:xfrm>
              <a:off x="4626556" y="4118393"/>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4809818" y="3586908"/>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 name="Google Shape;337;p11"/>
          <p:cNvGrpSpPr/>
          <p:nvPr/>
        </p:nvGrpSpPr>
        <p:grpSpPr>
          <a:xfrm flipH="1" rot="10800000">
            <a:off x="-453915" y="1038775"/>
            <a:ext cx="1609503" cy="1293171"/>
            <a:chOff x="4649450" y="3527425"/>
            <a:chExt cx="1224050" cy="983475"/>
          </a:xfrm>
        </p:grpSpPr>
        <p:sp>
          <p:nvSpPr>
            <p:cNvPr id="338" name="Google Shape;338;p11"/>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1"/>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1" name="Google Shape;341;p11"/>
          <p:cNvSpPr/>
          <p:nvPr/>
        </p:nvSpPr>
        <p:spPr>
          <a:xfrm flipH="1" rot="10800000">
            <a:off x="-150392" y="-184235"/>
            <a:ext cx="1389434" cy="188206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rot="5400000">
            <a:off x="602173" y="-390924"/>
            <a:ext cx="914890" cy="123943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rot="-5400000">
            <a:off x="7780078" y="4008106"/>
            <a:ext cx="1233012" cy="167027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4" name="Google Shape;344;p11"/>
          <p:cNvGrpSpPr/>
          <p:nvPr/>
        </p:nvGrpSpPr>
        <p:grpSpPr>
          <a:xfrm flipH="1">
            <a:off x="8364982" y="3459240"/>
            <a:ext cx="896861" cy="720592"/>
            <a:chOff x="4649450" y="3527425"/>
            <a:chExt cx="1224050" cy="983475"/>
          </a:xfrm>
        </p:grpSpPr>
        <p:sp>
          <p:nvSpPr>
            <p:cNvPr id="345" name="Google Shape;345;p11"/>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1"/>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8" name="Google Shape;348;p11"/>
          <p:cNvSpPr/>
          <p:nvPr/>
        </p:nvSpPr>
        <p:spPr>
          <a:xfrm flipH="1">
            <a:off x="8357311" y="3852890"/>
            <a:ext cx="912213" cy="123571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9" name="Google Shape;349;p11"/>
          <p:cNvGrpSpPr/>
          <p:nvPr/>
        </p:nvGrpSpPr>
        <p:grpSpPr>
          <a:xfrm flipH="1" rot="10800000">
            <a:off x="1455609" y="-228771"/>
            <a:ext cx="914855" cy="735049"/>
            <a:chOff x="4649450" y="3527425"/>
            <a:chExt cx="1224050" cy="983475"/>
          </a:xfrm>
        </p:grpSpPr>
        <p:sp>
          <p:nvSpPr>
            <p:cNvPr id="350" name="Google Shape;350;p11"/>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1"/>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1"/>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53" name="Shape 35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p:cSld name="CUSTOM_23">
    <p:spTree>
      <p:nvGrpSpPr>
        <p:cNvPr id="354" name="Shape 354"/>
        <p:cNvGrpSpPr/>
        <p:nvPr/>
      </p:nvGrpSpPr>
      <p:grpSpPr>
        <a:xfrm>
          <a:off x="0" y="0"/>
          <a:ext cx="0" cy="0"/>
          <a:chOff x="0" y="0"/>
          <a:chExt cx="0" cy="0"/>
        </a:xfrm>
      </p:grpSpPr>
      <p:sp>
        <p:nvSpPr>
          <p:cNvPr id="355" name="Google Shape;355;p13"/>
          <p:cNvSpPr txBox="1"/>
          <p:nvPr>
            <p:ph idx="1" type="subTitle"/>
          </p:nvPr>
        </p:nvSpPr>
        <p:spPr>
          <a:xfrm>
            <a:off x="2100572" y="1649300"/>
            <a:ext cx="2381100" cy="3999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sz="2000"/>
            </a:lvl1pPr>
            <a:lvl2pPr lvl="1" rtl="0" algn="l">
              <a:spcBef>
                <a:spcPts val="0"/>
              </a:spcBef>
              <a:spcAft>
                <a:spcPts val="0"/>
              </a:spcAft>
              <a:buNone/>
              <a:defRPr sz="2000"/>
            </a:lvl2pPr>
            <a:lvl3pPr lvl="2" rtl="0" algn="l">
              <a:spcBef>
                <a:spcPts val="0"/>
              </a:spcBef>
              <a:spcAft>
                <a:spcPts val="0"/>
              </a:spcAft>
              <a:buNone/>
              <a:defRPr sz="2000"/>
            </a:lvl3pPr>
            <a:lvl4pPr lvl="3" rtl="0" algn="l">
              <a:spcBef>
                <a:spcPts val="0"/>
              </a:spcBef>
              <a:spcAft>
                <a:spcPts val="0"/>
              </a:spcAft>
              <a:buNone/>
              <a:defRPr sz="2000"/>
            </a:lvl4pPr>
            <a:lvl5pPr lvl="4" rtl="0" algn="l">
              <a:spcBef>
                <a:spcPts val="0"/>
              </a:spcBef>
              <a:spcAft>
                <a:spcPts val="0"/>
              </a:spcAft>
              <a:buNone/>
              <a:defRPr sz="2000"/>
            </a:lvl5pPr>
            <a:lvl6pPr lvl="5" rtl="0" algn="l">
              <a:spcBef>
                <a:spcPts val="0"/>
              </a:spcBef>
              <a:spcAft>
                <a:spcPts val="0"/>
              </a:spcAft>
              <a:buNone/>
              <a:defRPr sz="2000"/>
            </a:lvl6pPr>
            <a:lvl7pPr lvl="6" rtl="0" algn="l">
              <a:spcBef>
                <a:spcPts val="0"/>
              </a:spcBef>
              <a:spcAft>
                <a:spcPts val="0"/>
              </a:spcAft>
              <a:buNone/>
              <a:defRPr sz="2000"/>
            </a:lvl7pPr>
            <a:lvl8pPr lvl="7" rtl="0" algn="l">
              <a:spcBef>
                <a:spcPts val="0"/>
              </a:spcBef>
              <a:spcAft>
                <a:spcPts val="0"/>
              </a:spcAft>
              <a:buNone/>
              <a:defRPr sz="2000"/>
            </a:lvl8pPr>
            <a:lvl9pPr lvl="8" rtl="0" algn="l">
              <a:spcBef>
                <a:spcPts val="0"/>
              </a:spcBef>
              <a:spcAft>
                <a:spcPts val="0"/>
              </a:spcAft>
              <a:buNone/>
              <a:defRPr sz="2000"/>
            </a:lvl9pPr>
          </a:lstStyle>
          <a:p/>
        </p:txBody>
      </p:sp>
      <p:sp>
        <p:nvSpPr>
          <p:cNvPr id="356" name="Google Shape;356;p13"/>
          <p:cNvSpPr txBox="1"/>
          <p:nvPr>
            <p:ph idx="2" type="subTitle"/>
          </p:nvPr>
        </p:nvSpPr>
        <p:spPr>
          <a:xfrm>
            <a:off x="2100575" y="2046200"/>
            <a:ext cx="2563200" cy="5727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b="0" sz="1400">
                <a:latin typeface="Comfortaa"/>
                <a:ea typeface="Comfortaa"/>
                <a:cs typeface="Comfortaa"/>
                <a:sym typeface="Comfortaa"/>
              </a:defRPr>
            </a:lvl1pPr>
            <a:lvl2pPr lvl="1" rtl="0" algn="l">
              <a:spcBef>
                <a:spcPts val="0"/>
              </a:spcBef>
              <a:spcAft>
                <a:spcPts val="0"/>
              </a:spcAft>
              <a:buNone/>
              <a:defRPr b="0" sz="1400">
                <a:latin typeface="Comfortaa"/>
                <a:ea typeface="Comfortaa"/>
                <a:cs typeface="Comfortaa"/>
                <a:sym typeface="Comfortaa"/>
              </a:defRPr>
            </a:lvl2pPr>
            <a:lvl3pPr lvl="2" rtl="0" algn="l">
              <a:spcBef>
                <a:spcPts val="0"/>
              </a:spcBef>
              <a:spcAft>
                <a:spcPts val="0"/>
              </a:spcAft>
              <a:buNone/>
              <a:defRPr b="0" sz="1400">
                <a:latin typeface="Comfortaa"/>
                <a:ea typeface="Comfortaa"/>
                <a:cs typeface="Comfortaa"/>
                <a:sym typeface="Comfortaa"/>
              </a:defRPr>
            </a:lvl3pPr>
            <a:lvl4pPr lvl="3" rtl="0" algn="l">
              <a:spcBef>
                <a:spcPts val="0"/>
              </a:spcBef>
              <a:spcAft>
                <a:spcPts val="0"/>
              </a:spcAft>
              <a:buNone/>
              <a:defRPr b="0" sz="1400">
                <a:latin typeface="Comfortaa"/>
                <a:ea typeface="Comfortaa"/>
                <a:cs typeface="Comfortaa"/>
                <a:sym typeface="Comfortaa"/>
              </a:defRPr>
            </a:lvl4pPr>
            <a:lvl5pPr lvl="4" rtl="0" algn="l">
              <a:spcBef>
                <a:spcPts val="0"/>
              </a:spcBef>
              <a:spcAft>
                <a:spcPts val="0"/>
              </a:spcAft>
              <a:buNone/>
              <a:defRPr b="0" sz="1400">
                <a:latin typeface="Comfortaa"/>
                <a:ea typeface="Comfortaa"/>
                <a:cs typeface="Comfortaa"/>
                <a:sym typeface="Comfortaa"/>
              </a:defRPr>
            </a:lvl5pPr>
            <a:lvl6pPr lvl="5" rtl="0" algn="l">
              <a:spcBef>
                <a:spcPts val="0"/>
              </a:spcBef>
              <a:spcAft>
                <a:spcPts val="0"/>
              </a:spcAft>
              <a:buNone/>
              <a:defRPr b="0" sz="1400">
                <a:latin typeface="Comfortaa"/>
                <a:ea typeface="Comfortaa"/>
                <a:cs typeface="Comfortaa"/>
                <a:sym typeface="Comfortaa"/>
              </a:defRPr>
            </a:lvl6pPr>
            <a:lvl7pPr lvl="6" rtl="0" algn="l">
              <a:spcBef>
                <a:spcPts val="0"/>
              </a:spcBef>
              <a:spcAft>
                <a:spcPts val="0"/>
              </a:spcAft>
              <a:buNone/>
              <a:defRPr b="0" sz="1400">
                <a:latin typeface="Comfortaa"/>
                <a:ea typeface="Comfortaa"/>
                <a:cs typeface="Comfortaa"/>
                <a:sym typeface="Comfortaa"/>
              </a:defRPr>
            </a:lvl7pPr>
            <a:lvl8pPr lvl="7" rtl="0" algn="l">
              <a:spcBef>
                <a:spcPts val="0"/>
              </a:spcBef>
              <a:spcAft>
                <a:spcPts val="0"/>
              </a:spcAft>
              <a:buNone/>
              <a:defRPr b="0" sz="1400">
                <a:latin typeface="Comfortaa"/>
                <a:ea typeface="Comfortaa"/>
                <a:cs typeface="Comfortaa"/>
                <a:sym typeface="Comfortaa"/>
              </a:defRPr>
            </a:lvl8pPr>
            <a:lvl9pPr lvl="8" rtl="0" algn="l">
              <a:spcBef>
                <a:spcPts val="0"/>
              </a:spcBef>
              <a:spcAft>
                <a:spcPts val="0"/>
              </a:spcAft>
              <a:buNone/>
              <a:defRPr b="0" sz="1400">
                <a:latin typeface="Comfortaa"/>
                <a:ea typeface="Comfortaa"/>
                <a:cs typeface="Comfortaa"/>
                <a:sym typeface="Comfortaa"/>
              </a:defRPr>
            </a:lvl9pPr>
          </a:lstStyle>
          <a:p/>
        </p:txBody>
      </p:sp>
      <p:sp>
        <p:nvSpPr>
          <p:cNvPr id="357" name="Google Shape;357;p13"/>
          <p:cNvSpPr txBox="1"/>
          <p:nvPr>
            <p:ph idx="3" type="subTitle"/>
          </p:nvPr>
        </p:nvSpPr>
        <p:spPr>
          <a:xfrm>
            <a:off x="5968942" y="1649300"/>
            <a:ext cx="2381100" cy="3999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sz="2000"/>
            </a:lvl1pPr>
            <a:lvl2pPr lvl="1" rtl="0" algn="l">
              <a:spcBef>
                <a:spcPts val="0"/>
              </a:spcBef>
              <a:spcAft>
                <a:spcPts val="0"/>
              </a:spcAft>
              <a:buNone/>
              <a:defRPr sz="2000"/>
            </a:lvl2pPr>
            <a:lvl3pPr lvl="2" rtl="0" algn="l">
              <a:spcBef>
                <a:spcPts val="0"/>
              </a:spcBef>
              <a:spcAft>
                <a:spcPts val="0"/>
              </a:spcAft>
              <a:buNone/>
              <a:defRPr sz="2000"/>
            </a:lvl3pPr>
            <a:lvl4pPr lvl="3" rtl="0" algn="l">
              <a:spcBef>
                <a:spcPts val="0"/>
              </a:spcBef>
              <a:spcAft>
                <a:spcPts val="0"/>
              </a:spcAft>
              <a:buNone/>
              <a:defRPr sz="2000"/>
            </a:lvl4pPr>
            <a:lvl5pPr lvl="4" rtl="0" algn="l">
              <a:spcBef>
                <a:spcPts val="0"/>
              </a:spcBef>
              <a:spcAft>
                <a:spcPts val="0"/>
              </a:spcAft>
              <a:buNone/>
              <a:defRPr sz="2000"/>
            </a:lvl5pPr>
            <a:lvl6pPr lvl="5" rtl="0" algn="l">
              <a:spcBef>
                <a:spcPts val="0"/>
              </a:spcBef>
              <a:spcAft>
                <a:spcPts val="0"/>
              </a:spcAft>
              <a:buNone/>
              <a:defRPr sz="2000"/>
            </a:lvl6pPr>
            <a:lvl7pPr lvl="6" rtl="0" algn="l">
              <a:spcBef>
                <a:spcPts val="0"/>
              </a:spcBef>
              <a:spcAft>
                <a:spcPts val="0"/>
              </a:spcAft>
              <a:buNone/>
              <a:defRPr sz="2000"/>
            </a:lvl7pPr>
            <a:lvl8pPr lvl="7" rtl="0" algn="l">
              <a:spcBef>
                <a:spcPts val="0"/>
              </a:spcBef>
              <a:spcAft>
                <a:spcPts val="0"/>
              </a:spcAft>
              <a:buNone/>
              <a:defRPr sz="2000"/>
            </a:lvl8pPr>
            <a:lvl9pPr lvl="8" rtl="0" algn="l">
              <a:spcBef>
                <a:spcPts val="0"/>
              </a:spcBef>
              <a:spcAft>
                <a:spcPts val="0"/>
              </a:spcAft>
              <a:buNone/>
              <a:defRPr sz="2000"/>
            </a:lvl9pPr>
          </a:lstStyle>
          <a:p/>
        </p:txBody>
      </p:sp>
      <p:sp>
        <p:nvSpPr>
          <p:cNvPr id="358" name="Google Shape;358;p13"/>
          <p:cNvSpPr txBox="1"/>
          <p:nvPr>
            <p:ph idx="4" type="subTitle"/>
          </p:nvPr>
        </p:nvSpPr>
        <p:spPr>
          <a:xfrm>
            <a:off x="5968950" y="2046200"/>
            <a:ext cx="2563200" cy="5727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b="0" sz="1400">
                <a:latin typeface="Comfortaa"/>
                <a:ea typeface="Comfortaa"/>
                <a:cs typeface="Comfortaa"/>
                <a:sym typeface="Comfortaa"/>
              </a:defRPr>
            </a:lvl1pPr>
            <a:lvl2pPr lvl="1" rtl="0" algn="l">
              <a:spcBef>
                <a:spcPts val="0"/>
              </a:spcBef>
              <a:spcAft>
                <a:spcPts val="0"/>
              </a:spcAft>
              <a:buNone/>
              <a:defRPr b="0" sz="1400">
                <a:latin typeface="Comfortaa"/>
                <a:ea typeface="Comfortaa"/>
                <a:cs typeface="Comfortaa"/>
                <a:sym typeface="Comfortaa"/>
              </a:defRPr>
            </a:lvl2pPr>
            <a:lvl3pPr lvl="2" rtl="0" algn="l">
              <a:spcBef>
                <a:spcPts val="0"/>
              </a:spcBef>
              <a:spcAft>
                <a:spcPts val="0"/>
              </a:spcAft>
              <a:buNone/>
              <a:defRPr b="0" sz="1400">
                <a:latin typeface="Comfortaa"/>
                <a:ea typeface="Comfortaa"/>
                <a:cs typeface="Comfortaa"/>
                <a:sym typeface="Comfortaa"/>
              </a:defRPr>
            </a:lvl3pPr>
            <a:lvl4pPr lvl="3" rtl="0" algn="l">
              <a:spcBef>
                <a:spcPts val="0"/>
              </a:spcBef>
              <a:spcAft>
                <a:spcPts val="0"/>
              </a:spcAft>
              <a:buNone/>
              <a:defRPr b="0" sz="1400">
                <a:latin typeface="Comfortaa"/>
                <a:ea typeface="Comfortaa"/>
                <a:cs typeface="Comfortaa"/>
                <a:sym typeface="Comfortaa"/>
              </a:defRPr>
            </a:lvl4pPr>
            <a:lvl5pPr lvl="4" rtl="0" algn="l">
              <a:spcBef>
                <a:spcPts val="0"/>
              </a:spcBef>
              <a:spcAft>
                <a:spcPts val="0"/>
              </a:spcAft>
              <a:buNone/>
              <a:defRPr b="0" sz="1400">
                <a:latin typeface="Comfortaa"/>
                <a:ea typeface="Comfortaa"/>
                <a:cs typeface="Comfortaa"/>
                <a:sym typeface="Comfortaa"/>
              </a:defRPr>
            </a:lvl5pPr>
            <a:lvl6pPr lvl="5" rtl="0" algn="l">
              <a:spcBef>
                <a:spcPts val="0"/>
              </a:spcBef>
              <a:spcAft>
                <a:spcPts val="0"/>
              </a:spcAft>
              <a:buNone/>
              <a:defRPr b="0" sz="1400">
                <a:latin typeface="Comfortaa"/>
                <a:ea typeface="Comfortaa"/>
                <a:cs typeface="Comfortaa"/>
                <a:sym typeface="Comfortaa"/>
              </a:defRPr>
            </a:lvl6pPr>
            <a:lvl7pPr lvl="6" rtl="0" algn="l">
              <a:spcBef>
                <a:spcPts val="0"/>
              </a:spcBef>
              <a:spcAft>
                <a:spcPts val="0"/>
              </a:spcAft>
              <a:buNone/>
              <a:defRPr b="0" sz="1400">
                <a:latin typeface="Comfortaa"/>
                <a:ea typeface="Comfortaa"/>
                <a:cs typeface="Comfortaa"/>
                <a:sym typeface="Comfortaa"/>
              </a:defRPr>
            </a:lvl7pPr>
            <a:lvl8pPr lvl="7" rtl="0" algn="l">
              <a:spcBef>
                <a:spcPts val="0"/>
              </a:spcBef>
              <a:spcAft>
                <a:spcPts val="0"/>
              </a:spcAft>
              <a:buNone/>
              <a:defRPr b="0" sz="1400">
                <a:latin typeface="Comfortaa"/>
                <a:ea typeface="Comfortaa"/>
                <a:cs typeface="Comfortaa"/>
                <a:sym typeface="Comfortaa"/>
              </a:defRPr>
            </a:lvl8pPr>
            <a:lvl9pPr lvl="8" rtl="0" algn="l">
              <a:spcBef>
                <a:spcPts val="0"/>
              </a:spcBef>
              <a:spcAft>
                <a:spcPts val="0"/>
              </a:spcAft>
              <a:buNone/>
              <a:defRPr b="0" sz="1400">
                <a:latin typeface="Comfortaa"/>
                <a:ea typeface="Comfortaa"/>
                <a:cs typeface="Comfortaa"/>
                <a:sym typeface="Comfortaa"/>
              </a:defRPr>
            </a:lvl9pPr>
          </a:lstStyle>
          <a:p/>
        </p:txBody>
      </p:sp>
      <p:sp>
        <p:nvSpPr>
          <p:cNvPr id="359" name="Google Shape;359;p13"/>
          <p:cNvSpPr txBox="1"/>
          <p:nvPr>
            <p:ph idx="5" type="subTitle"/>
          </p:nvPr>
        </p:nvSpPr>
        <p:spPr>
          <a:xfrm>
            <a:off x="2100572" y="3270400"/>
            <a:ext cx="2381100" cy="3999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sz="2000"/>
            </a:lvl1pPr>
            <a:lvl2pPr lvl="1" rtl="0" algn="l">
              <a:spcBef>
                <a:spcPts val="0"/>
              </a:spcBef>
              <a:spcAft>
                <a:spcPts val="0"/>
              </a:spcAft>
              <a:buNone/>
              <a:defRPr sz="2000"/>
            </a:lvl2pPr>
            <a:lvl3pPr lvl="2" rtl="0" algn="l">
              <a:spcBef>
                <a:spcPts val="0"/>
              </a:spcBef>
              <a:spcAft>
                <a:spcPts val="0"/>
              </a:spcAft>
              <a:buNone/>
              <a:defRPr sz="2000"/>
            </a:lvl3pPr>
            <a:lvl4pPr lvl="3" rtl="0" algn="l">
              <a:spcBef>
                <a:spcPts val="0"/>
              </a:spcBef>
              <a:spcAft>
                <a:spcPts val="0"/>
              </a:spcAft>
              <a:buNone/>
              <a:defRPr sz="2000"/>
            </a:lvl4pPr>
            <a:lvl5pPr lvl="4" rtl="0" algn="l">
              <a:spcBef>
                <a:spcPts val="0"/>
              </a:spcBef>
              <a:spcAft>
                <a:spcPts val="0"/>
              </a:spcAft>
              <a:buNone/>
              <a:defRPr sz="2000"/>
            </a:lvl5pPr>
            <a:lvl6pPr lvl="5" rtl="0" algn="l">
              <a:spcBef>
                <a:spcPts val="0"/>
              </a:spcBef>
              <a:spcAft>
                <a:spcPts val="0"/>
              </a:spcAft>
              <a:buNone/>
              <a:defRPr sz="2000"/>
            </a:lvl6pPr>
            <a:lvl7pPr lvl="6" rtl="0" algn="l">
              <a:spcBef>
                <a:spcPts val="0"/>
              </a:spcBef>
              <a:spcAft>
                <a:spcPts val="0"/>
              </a:spcAft>
              <a:buNone/>
              <a:defRPr sz="2000"/>
            </a:lvl7pPr>
            <a:lvl8pPr lvl="7" rtl="0" algn="l">
              <a:spcBef>
                <a:spcPts val="0"/>
              </a:spcBef>
              <a:spcAft>
                <a:spcPts val="0"/>
              </a:spcAft>
              <a:buNone/>
              <a:defRPr sz="2000"/>
            </a:lvl8pPr>
            <a:lvl9pPr lvl="8" rtl="0" algn="l">
              <a:spcBef>
                <a:spcPts val="0"/>
              </a:spcBef>
              <a:spcAft>
                <a:spcPts val="0"/>
              </a:spcAft>
              <a:buNone/>
              <a:defRPr sz="2000"/>
            </a:lvl9pPr>
          </a:lstStyle>
          <a:p/>
        </p:txBody>
      </p:sp>
      <p:sp>
        <p:nvSpPr>
          <p:cNvPr id="360" name="Google Shape;360;p13"/>
          <p:cNvSpPr txBox="1"/>
          <p:nvPr>
            <p:ph idx="6" type="subTitle"/>
          </p:nvPr>
        </p:nvSpPr>
        <p:spPr>
          <a:xfrm>
            <a:off x="2100575" y="3670300"/>
            <a:ext cx="2563200" cy="5727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b="0" sz="1400">
                <a:latin typeface="Comfortaa"/>
                <a:ea typeface="Comfortaa"/>
                <a:cs typeface="Comfortaa"/>
                <a:sym typeface="Comfortaa"/>
              </a:defRPr>
            </a:lvl1pPr>
            <a:lvl2pPr lvl="1" rtl="0" algn="l">
              <a:spcBef>
                <a:spcPts val="0"/>
              </a:spcBef>
              <a:spcAft>
                <a:spcPts val="0"/>
              </a:spcAft>
              <a:buNone/>
              <a:defRPr b="0" sz="1400">
                <a:latin typeface="Comfortaa"/>
                <a:ea typeface="Comfortaa"/>
                <a:cs typeface="Comfortaa"/>
                <a:sym typeface="Comfortaa"/>
              </a:defRPr>
            </a:lvl2pPr>
            <a:lvl3pPr lvl="2" rtl="0" algn="l">
              <a:spcBef>
                <a:spcPts val="0"/>
              </a:spcBef>
              <a:spcAft>
                <a:spcPts val="0"/>
              </a:spcAft>
              <a:buNone/>
              <a:defRPr b="0" sz="1400">
                <a:latin typeface="Comfortaa"/>
                <a:ea typeface="Comfortaa"/>
                <a:cs typeface="Comfortaa"/>
                <a:sym typeface="Comfortaa"/>
              </a:defRPr>
            </a:lvl3pPr>
            <a:lvl4pPr lvl="3" rtl="0" algn="l">
              <a:spcBef>
                <a:spcPts val="0"/>
              </a:spcBef>
              <a:spcAft>
                <a:spcPts val="0"/>
              </a:spcAft>
              <a:buNone/>
              <a:defRPr b="0" sz="1400">
                <a:latin typeface="Comfortaa"/>
                <a:ea typeface="Comfortaa"/>
                <a:cs typeface="Comfortaa"/>
                <a:sym typeface="Comfortaa"/>
              </a:defRPr>
            </a:lvl4pPr>
            <a:lvl5pPr lvl="4" rtl="0" algn="l">
              <a:spcBef>
                <a:spcPts val="0"/>
              </a:spcBef>
              <a:spcAft>
                <a:spcPts val="0"/>
              </a:spcAft>
              <a:buNone/>
              <a:defRPr b="0" sz="1400">
                <a:latin typeface="Comfortaa"/>
                <a:ea typeface="Comfortaa"/>
                <a:cs typeface="Comfortaa"/>
                <a:sym typeface="Comfortaa"/>
              </a:defRPr>
            </a:lvl5pPr>
            <a:lvl6pPr lvl="5" rtl="0" algn="l">
              <a:spcBef>
                <a:spcPts val="0"/>
              </a:spcBef>
              <a:spcAft>
                <a:spcPts val="0"/>
              </a:spcAft>
              <a:buNone/>
              <a:defRPr b="0" sz="1400">
                <a:latin typeface="Comfortaa"/>
                <a:ea typeface="Comfortaa"/>
                <a:cs typeface="Comfortaa"/>
                <a:sym typeface="Comfortaa"/>
              </a:defRPr>
            </a:lvl6pPr>
            <a:lvl7pPr lvl="6" rtl="0" algn="l">
              <a:spcBef>
                <a:spcPts val="0"/>
              </a:spcBef>
              <a:spcAft>
                <a:spcPts val="0"/>
              </a:spcAft>
              <a:buNone/>
              <a:defRPr b="0" sz="1400">
                <a:latin typeface="Comfortaa"/>
                <a:ea typeface="Comfortaa"/>
                <a:cs typeface="Comfortaa"/>
                <a:sym typeface="Comfortaa"/>
              </a:defRPr>
            </a:lvl7pPr>
            <a:lvl8pPr lvl="7" rtl="0" algn="l">
              <a:spcBef>
                <a:spcPts val="0"/>
              </a:spcBef>
              <a:spcAft>
                <a:spcPts val="0"/>
              </a:spcAft>
              <a:buNone/>
              <a:defRPr b="0" sz="1400">
                <a:latin typeface="Comfortaa"/>
                <a:ea typeface="Comfortaa"/>
                <a:cs typeface="Comfortaa"/>
                <a:sym typeface="Comfortaa"/>
              </a:defRPr>
            </a:lvl8pPr>
            <a:lvl9pPr lvl="8" rtl="0" algn="l">
              <a:spcBef>
                <a:spcPts val="0"/>
              </a:spcBef>
              <a:spcAft>
                <a:spcPts val="0"/>
              </a:spcAft>
              <a:buNone/>
              <a:defRPr b="0" sz="1400">
                <a:latin typeface="Comfortaa"/>
                <a:ea typeface="Comfortaa"/>
                <a:cs typeface="Comfortaa"/>
                <a:sym typeface="Comfortaa"/>
              </a:defRPr>
            </a:lvl9pPr>
          </a:lstStyle>
          <a:p/>
        </p:txBody>
      </p:sp>
      <p:sp>
        <p:nvSpPr>
          <p:cNvPr id="361" name="Google Shape;361;p13"/>
          <p:cNvSpPr txBox="1"/>
          <p:nvPr>
            <p:ph idx="7" type="subTitle"/>
          </p:nvPr>
        </p:nvSpPr>
        <p:spPr>
          <a:xfrm>
            <a:off x="5968942" y="3270400"/>
            <a:ext cx="2381100" cy="3999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sz="2000"/>
            </a:lvl1pPr>
            <a:lvl2pPr lvl="1" rtl="0" algn="l">
              <a:spcBef>
                <a:spcPts val="0"/>
              </a:spcBef>
              <a:spcAft>
                <a:spcPts val="0"/>
              </a:spcAft>
              <a:buNone/>
              <a:defRPr sz="2000"/>
            </a:lvl2pPr>
            <a:lvl3pPr lvl="2" rtl="0" algn="l">
              <a:spcBef>
                <a:spcPts val="0"/>
              </a:spcBef>
              <a:spcAft>
                <a:spcPts val="0"/>
              </a:spcAft>
              <a:buNone/>
              <a:defRPr sz="2000"/>
            </a:lvl3pPr>
            <a:lvl4pPr lvl="3" rtl="0" algn="l">
              <a:spcBef>
                <a:spcPts val="0"/>
              </a:spcBef>
              <a:spcAft>
                <a:spcPts val="0"/>
              </a:spcAft>
              <a:buNone/>
              <a:defRPr sz="2000"/>
            </a:lvl4pPr>
            <a:lvl5pPr lvl="4" rtl="0" algn="l">
              <a:spcBef>
                <a:spcPts val="0"/>
              </a:spcBef>
              <a:spcAft>
                <a:spcPts val="0"/>
              </a:spcAft>
              <a:buNone/>
              <a:defRPr sz="2000"/>
            </a:lvl5pPr>
            <a:lvl6pPr lvl="5" rtl="0" algn="l">
              <a:spcBef>
                <a:spcPts val="0"/>
              </a:spcBef>
              <a:spcAft>
                <a:spcPts val="0"/>
              </a:spcAft>
              <a:buNone/>
              <a:defRPr sz="2000"/>
            </a:lvl6pPr>
            <a:lvl7pPr lvl="6" rtl="0" algn="l">
              <a:spcBef>
                <a:spcPts val="0"/>
              </a:spcBef>
              <a:spcAft>
                <a:spcPts val="0"/>
              </a:spcAft>
              <a:buNone/>
              <a:defRPr sz="2000"/>
            </a:lvl7pPr>
            <a:lvl8pPr lvl="7" rtl="0" algn="l">
              <a:spcBef>
                <a:spcPts val="0"/>
              </a:spcBef>
              <a:spcAft>
                <a:spcPts val="0"/>
              </a:spcAft>
              <a:buNone/>
              <a:defRPr sz="2000"/>
            </a:lvl8pPr>
            <a:lvl9pPr lvl="8" rtl="0" algn="l">
              <a:spcBef>
                <a:spcPts val="0"/>
              </a:spcBef>
              <a:spcAft>
                <a:spcPts val="0"/>
              </a:spcAft>
              <a:buNone/>
              <a:defRPr sz="2000"/>
            </a:lvl9pPr>
          </a:lstStyle>
          <a:p/>
        </p:txBody>
      </p:sp>
      <p:sp>
        <p:nvSpPr>
          <p:cNvPr id="362" name="Google Shape;362;p13"/>
          <p:cNvSpPr txBox="1"/>
          <p:nvPr>
            <p:ph idx="8" type="subTitle"/>
          </p:nvPr>
        </p:nvSpPr>
        <p:spPr>
          <a:xfrm>
            <a:off x="5968950" y="3670300"/>
            <a:ext cx="2563200" cy="5727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b="0" sz="1400">
                <a:latin typeface="Comfortaa"/>
                <a:ea typeface="Comfortaa"/>
                <a:cs typeface="Comfortaa"/>
                <a:sym typeface="Comfortaa"/>
              </a:defRPr>
            </a:lvl1pPr>
            <a:lvl2pPr lvl="1" rtl="0" algn="l">
              <a:spcBef>
                <a:spcPts val="0"/>
              </a:spcBef>
              <a:spcAft>
                <a:spcPts val="0"/>
              </a:spcAft>
              <a:buNone/>
              <a:defRPr b="0" sz="1400">
                <a:latin typeface="Comfortaa"/>
                <a:ea typeface="Comfortaa"/>
                <a:cs typeface="Comfortaa"/>
                <a:sym typeface="Comfortaa"/>
              </a:defRPr>
            </a:lvl2pPr>
            <a:lvl3pPr lvl="2" rtl="0" algn="l">
              <a:spcBef>
                <a:spcPts val="0"/>
              </a:spcBef>
              <a:spcAft>
                <a:spcPts val="0"/>
              </a:spcAft>
              <a:buNone/>
              <a:defRPr b="0" sz="1400">
                <a:latin typeface="Comfortaa"/>
                <a:ea typeface="Comfortaa"/>
                <a:cs typeface="Comfortaa"/>
                <a:sym typeface="Comfortaa"/>
              </a:defRPr>
            </a:lvl3pPr>
            <a:lvl4pPr lvl="3" rtl="0" algn="l">
              <a:spcBef>
                <a:spcPts val="0"/>
              </a:spcBef>
              <a:spcAft>
                <a:spcPts val="0"/>
              </a:spcAft>
              <a:buNone/>
              <a:defRPr b="0" sz="1400">
                <a:latin typeface="Comfortaa"/>
                <a:ea typeface="Comfortaa"/>
                <a:cs typeface="Comfortaa"/>
                <a:sym typeface="Comfortaa"/>
              </a:defRPr>
            </a:lvl4pPr>
            <a:lvl5pPr lvl="4" rtl="0" algn="l">
              <a:spcBef>
                <a:spcPts val="0"/>
              </a:spcBef>
              <a:spcAft>
                <a:spcPts val="0"/>
              </a:spcAft>
              <a:buNone/>
              <a:defRPr b="0" sz="1400">
                <a:latin typeface="Comfortaa"/>
                <a:ea typeface="Comfortaa"/>
                <a:cs typeface="Comfortaa"/>
                <a:sym typeface="Comfortaa"/>
              </a:defRPr>
            </a:lvl5pPr>
            <a:lvl6pPr lvl="5" rtl="0" algn="l">
              <a:spcBef>
                <a:spcPts val="0"/>
              </a:spcBef>
              <a:spcAft>
                <a:spcPts val="0"/>
              </a:spcAft>
              <a:buNone/>
              <a:defRPr b="0" sz="1400">
                <a:latin typeface="Comfortaa"/>
                <a:ea typeface="Comfortaa"/>
                <a:cs typeface="Comfortaa"/>
                <a:sym typeface="Comfortaa"/>
              </a:defRPr>
            </a:lvl6pPr>
            <a:lvl7pPr lvl="6" rtl="0" algn="l">
              <a:spcBef>
                <a:spcPts val="0"/>
              </a:spcBef>
              <a:spcAft>
                <a:spcPts val="0"/>
              </a:spcAft>
              <a:buNone/>
              <a:defRPr b="0" sz="1400">
                <a:latin typeface="Comfortaa"/>
                <a:ea typeface="Comfortaa"/>
                <a:cs typeface="Comfortaa"/>
                <a:sym typeface="Comfortaa"/>
              </a:defRPr>
            </a:lvl7pPr>
            <a:lvl8pPr lvl="7" rtl="0" algn="l">
              <a:spcBef>
                <a:spcPts val="0"/>
              </a:spcBef>
              <a:spcAft>
                <a:spcPts val="0"/>
              </a:spcAft>
              <a:buNone/>
              <a:defRPr b="0" sz="1400">
                <a:latin typeface="Comfortaa"/>
                <a:ea typeface="Comfortaa"/>
                <a:cs typeface="Comfortaa"/>
                <a:sym typeface="Comfortaa"/>
              </a:defRPr>
            </a:lvl8pPr>
            <a:lvl9pPr lvl="8" rtl="0" algn="l">
              <a:spcBef>
                <a:spcPts val="0"/>
              </a:spcBef>
              <a:spcAft>
                <a:spcPts val="0"/>
              </a:spcAft>
              <a:buNone/>
              <a:defRPr b="0" sz="1400">
                <a:latin typeface="Comfortaa"/>
                <a:ea typeface="Comfortaa"/>
                <a:cs typeface="Comfortaa"/>
                <a:sym typeface="Comfortaa"/>
              </a:defRPr>
            </a:lvl9pPr>
          </a:lstStyle>
          <a:p/>
        </p:txBody>
      </p:sp>
      <p:sp>
        <p:nvSpPr>
          <p:cNvPr id="363" name="Google Shape;363;p13"/>
          <p:cNvSpPr/>
          <p:nvPr/>
        </p:nvSpPr>
        <p:spPr>
          <a:xfrm>
            <a:off x="-330758" y="1938567"/>
            <a:ext cx="949460" cy="128616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4" name="Google Shape;364;p13"/>
          <p:cNvGrpSpPr/>
          <p:nvPr/>
        </p:nvGrpSpPr>
        <p:grpSpPr>
          <a:xfrm>
            <a:off x="-512066" y="2985595"/>
            <a:ext cx="1099931" cy="883652"/>
            <a:chOff x="4649450" y="3527425"/>
            <a:chExt cx="1224050" cy="983475"/>
          </a:xfrm>
        </p:grpSpPr>
        <p:sp>
          <p:nvSpPr>
            <p:cNvPr id="365" name="Google Shape;365;p13"/>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3"/>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3"/>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8" name="Google Shape;368;p13"/>
          <p:cNvSpPr/>
          <p:nvPr/>
        </p:nvSpPr>
        <p:spPr>
          <a:xfrm>
            <a:off x="-187602" y="3198642"/>
            <a:ext cx="1099934" cy="1490004"/>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3"/>
          <p:cNvSpPr/>
          <p:nvPr/>
        </p:nvSpPr>
        <p:spPr>
          <a:xfrm flipH="1" rot="5400000">
            <a:off x="49752" y="4577793"/>
            <a:ext cx="625241" cy="846971"/>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3"/>
          <p:cNvSpPr/>
          <p:nvPr/>
        </p:nvSpPr>
        <p:spPr>
          <a:xfrm flipH="1" rot="-5400000">
            <a:off x="7915835" y="-667214"/>
            <a:ext cx="1177625" cy="159534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1" name="Google Shape;371;p13"/>
          <p:cNvGrpSpPr/>
          <p:nvPr/>
        </p:nvGrpSpPr>
        <p:grpSpPr>
          <a:xfrm rot="10800000">
            <a:off x="8551216" y="719282"/>
            <a:ext cx="949251" cy="762685"/>
            <a:chOff x="4649450" y="3527425"/>
            <a:chExt cx="1224050" cy="983475"/>
          </a:xfrm>
        </p:grpSpPr>
        <p:sp>
          <p:nvSpPr>
            <p:cNvPr id="372" name="Google Shape;372;p13"/>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5" name="Google Shape;375;p13"/>
          <p:cNvSpPr/>
          <p:nvPr/>
        </p:nvSpPr>
        <p:spPr>
          <a:xfrm rot="10800000">
            <a:off x="8467075" y="-103823"/>
            <a:ext cx="871249" cy="118012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6" name="Google Shape;376;p13"/>
          <p:cNvGrpSpPr/>
          <p:nvPr/>
        </p:nvGrpSpPr>
        <p:grpSpPr>
          <a:xfrm>
            <a:off x="-187588" y="4234100"/>
            <a:ext cx="817665" cy="656961"/>
            <a:chOff x="4649450" y="3527425"/>
            <a:chExt cx="1224050" cy="983475"/>
          </a:xfrm>
        </p:grpSpPr>
        <p:sp>
          <p:nvSpPr>
            <p:cNvPr id="377" name="Google Shape;377;p13"/>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3"/>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 name="Google Shape;380;p13"/>
          <p:cNvSpPr txBox="1"/>
          <p:nvPr>
            <p:ph type="title"/>
          </p:nvPr>
        </p:nvSpPr>
        <p:spPr>
          <a:xfrm>
            <a:off x="778500" y="452825"/>
            <a:ext cx="5528700" cy="44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4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381" name="Google Shape;381;p13"/>
          <p:cNvSpPr txBox="1"/>
          <p:nvPr>
            <p:ph hasCustomPrompt="1" idx="9" type="title"/>
          </p:nvPr>
        </p:nvSpPr>
        <p:spPr>
          <a:xfrm>
            <a:off x="1340795" y="2118688"/>
            <a:ext cx="555600" cy="49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300"/>
              <a:buNone/>
              <a:defRPr sz="4100"/>
            </a:lvl1pPr>
            <a:lvl2pPr lvl="1" rtl="0" algn="ctr">
              <a:spcBef>
                <a:spcPts val="0"/>
              </a:spcBef>
              <a:spcAft>
                <a:spcPts val="0"/>
              </a:spcAft>
              <a:buSzPts val="6300"/>
              <a:buNone/>
              <a:defRPr sz="6300"/>
            </a:lvl2pPr>
            <a:lvl3pPr lvl="2" rtl="0" algn="ctr">
              <a:spcBef>
                <a:spcPts val="0"/>
              </a:spcBef>
              <a:spcAft>
                <a:spcPts val="0"/>
              </a:spcAft>
              <a:buSzPts val="6300"/>
              <a:buNone/>
              <a:defRPr sz="6300"/>
            </a:lvl3pPr>
            <a:lvl4pPr lvl="3" rtl="0" algn="ctr">
              <a:spcBef>
                <a:spcPts val="0"/>
              </a:spcBef>
              <a:spcAft>
                <a:spcPts val="0"/>
              </a:spcAft>
              <a:buSzPts val="6300"/>
              <a:buNone/>
              <a:defRPr sz="6300"/>
            </a:lvl4pPr>
            <a:lvl5pPr lvl="4" rtl="0" algn="ctr">
              <a:spcBef>
                <a:spcPts val="0"/>
              </a:spcBef>
              <a:spcAft>
                <a:spcPts val="0"/>
              </a:spcAft>
              <a:buSzPts val="6300"/>
              <a:buNone/>
              <a:defRPr sz="6300"/>
            </a:lvl5pPr>
            <a:lvl6pPr lvl="5" rtl="0" algn="ctr">
              <a:spcBef>
                <a:spcPts val="0"/>
              </a:spcBef>
              <a:spcAft>
                <a:spcPts val="0"/>
              </a:spcAft>
              <a:buSzPts val="6300"/>
              <a:buNone/>
              <a:defRPr sz="6300"/>
            </a:lvl6pPr>
            <a:lvl7pPr lvl="6" rtl="0" algn="ctr">
              <a:spcBef>
                <a:spcPts val="0"/>
              </a:spcBef>
              <a:spcAft>
                <a:spcPts val="0"/>
              </a:spcAft>
              <a:buSzPts val="6300"/>
              <a:buNone/>
              <a:defRPr sz="6300"/>
            </a:lvl7pPr>
            <a:lvl8pPr lvl="7" rtl="0" algn="ctr">
              <a:spcBef>
                <a:spcPts val="0"/>
              </a:spcBef>
              <a:spcAft>
                <a:spcPts val="0"/>
              </a:spcAft>
              <a:buSzPts val="6300"/>
              <a:buNone/>
              <a:defRPr sz="6300"/>
            </a:lvl8pPr>
            <a:lvl9pPr lvl="8" rtl="0" algn="ctr">
              <a:spcBef>
                <a:spcPts val="0"/>
              </a:spcBef>
              <a:spcAft>
                <a:spcPts val="0"/>
              </a:spcAft>
              <a:buSzPts val="6300"/>
              <a:buNone/>
              <a:defRPr sz="6300"/>
            </a:lvl9pPr>
          </a:lstStyle>
          <a:p>
            <a:r>
              <a:t>xx%</a:t>
            </a:r>
          </a:p>
        </p:txBody>
      </p:sp>
      <p:sp>
        <p:nvSpPr>
          <p:cNvPr id="382" name="Google Shape;382;p13"/>
          <p:cNvSpPr txBox="1"/>
          <p:nvPr>
            <p:ph hasCustomPrompt="1" idx="13" type="title"/>
          </p:nvPr>
        </p:nvSpPr>
        <p:spPr>
          <a:xfrm>
            <a:off x="1340788" y="3711250"/>
            <a:ext cx="555600" cy="49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300"/>
              <a:buNone/>
              <a:defRPr sz="4100"/>
            </a:lvl1pPr>
            <a:lvl2pPr lvl="1" rtl="0" algn="ctr">
              <a:spcBef>
                <a:spcPts val="0"/>
              </a:spcBef>
              <a:spcAft>
                <a:spcPts val="0"/>
              </a:spcAft>
              <a:buSzPts val="6300"/>
              <a:buNone/>
              <a:defRPr sz="6300"/>
            </a:lvl2pPr>
            <a:lvl3pPr lvl="2" rtl="0" algn="ctr">
              <a:spcBef>
                <a:spcPts val="0"/>
              </a:spcBef>
              <a:spcAft>
                <a:spcPts val="0"/>
              </a:spcAft>
              <a:buSzPts val="6300"/>
              <a:buNone/>
              <a:defRPr sz="6300"/>
            </a:lvl3pPr>
            <a:lvl4pPr lvl="3" rtl="0" algn="ctr">
              <a:spcBef>
                <a:spcPts val="0"/>
              </a:spcBef>
              <a:spcAft>
                <a:spcPts val="0"/>
              </a:spcAft>
              <a:buSzPts val="6300"/>
              <a:buNone/>
              <a:defRPr sz="6300"/>
            </a:lvl4pPr>
            <a:lvl5pPr lvl="4" rtl="0" algn="ctr">
              <a:spcBef>
                <a:spcPts val="0"/>
              </a:spcBef>
              <a:spcAft>
                <a:spcPts val="0"/>
              </a:spcAft>
              <a:buSzPts val="6300"/>
              <a:buNone/>
              <a:defRPr sz="6300"/>
            </a:lvl5pPr>
            <a:lvl6pPr lvl="5" rtl="0" algn="ctr">
              <a:spcBef>
                <a:spcPts val="0"/>
              </a:spcBef>
              <a:spcAft>
                <a:spcPts val="0"/>
              </a:spcAft>
              <a:buSzPts val="6300"/>
              <a:buNone/>
              <a:defRPr sz="6300"/>
            </a:lvl6pPr>
            <a:lvl7pPr lvl="6" rtl="0" algn="ctr">
              <a:spcBef>
                <a:spcPts val="0"/>
              </a:spcBef>
              <a:spcAft>
                <a:spcPts val="0"/>
              </a:spcAft>
              <a:buSzPts val="6300"/>
              <a:buNone/>
              <a:defRPr sz="6300"/>
            </a:lvl7pPr>
            <a:lvl8pPr lvl="7" rtl="0" algn="ctr">
              <a:spcBef>
                <a:spcPts val="0"/>
              </a:spcBef>
              <a:spcAft>
                <a:spcPts val="0"/>
              </a:spcAft>
              <a:buSzPts val="6300"/>
              <a:buNone/>
              <a:defRPr sz="6300"/>
            </a:lvl8pPr>
            <a:lvl9pPr lvl="8" rtl="0" algn="ctr">
              <a:spcBef>
                <a:spcPts val="0"/>
              </a:spcBef>
              <a:spcAft>
                <a:spcPts val="0"/>
              </a:spcAft>
              <a:buSzPts val="6300"/>
              <a:buNone/>
              <a:defRPr sz="6300"/>
            </a:lvl9pPr>
          </a:lstStyle>
          <a:p>
            <a:r>
              <a:t>xx%</a:t>
            </a:r>
          </a:p>
        </p:txBody>
      </p:sp>
      <p:sp>
        <p:nvSpPr>
          <p:cNvPr id="383" name="Google Shape;383;p13"/>
          <p:cNvSpPr txBox="1"/>
          <p:nvPr>
            <p:ph hasCustomPrompt="1" idx="14" type="title"/>
          </p:nvPr>
        </p:nvSpPr>
        <p:spPr>
          <a:xfrm>
            <a:off x="5188225" y="2118700"/>
            <a:ext cx="610800" cy="490800"/>
          </a:xfrm>
          <a:prstGeom prst="rect">
            <a:avLst/>
          </a:prstGeom>
        </p:spPr>
        <p:txBody>
          <a:bodyPr anchorCtr="0" anchor="ctr" bIns="91425" lIns="91425" spcFirstLastPara="1" rIns="91425" wrap="square" tIns="91425">
            <a:noAutofit/>
          </a:bodyPr>
          <a:lstStyle>
            <a:lvl1pPr lvl="0" rtl="0">
              <a:spcBef>
                <a:spcPts val="0"/>
              </a:spcBef>
              <a:spcAft>
                <a:spcPts val="0"/>
              </a:spcAft>
              <a:buSzPts val="6300"/>
              <a:buNone/>
              <a:defRPr sz="4100"/>
            </a:lvl1pPr>
            <a:lvl2pPr lvl="1" rtl="0" algn="ctr">
              <a:spcBef>
                <a:spcPts val="0"/>
              </a:spcBef>
              <a:spcAft>
                <a:spcPts val="0"/>
              </a:spcAft>
              <a:buSzPts val="6300"/>
              <a:buNone/>
              <a:defRPr sz="6300"/>
            </a:lvl2pPr>
            <a:lvl3pPr lvl="2" rtl="0" algn="ctr">
              <a:spcBef>
                <a:spcPts val="0"/>
              </a:spcBef>
              <a:spcAft>
                <a:spcPts val="0"/>
              </a:spcAft>
              <a:buSzPts val="6300"/>
              <a:buNone/>
              <a:defRPr sz="6300"/>
            </a:lvl3pPr>
            <a:lvl4pPr lvl="3" rtl="0" algn="ctr">
              <a:spcBef>
                <a:spcPts val="0"/>
              </a:spcBef>
              <a:spcAft>
                <a:spcPts val="0"/>
              </a:spcAft>
              <a:buSzPts val="6300"/>
              <a:buNone/>
              <a:defRPr sz="6300"/>
            </a:lvl4pPr>
            <a:lvl5pPr lvl="4" rtl="0" algn="ctr">
              <a:spcBef>
                <a:spcPts val="0"/>
              </a:spcBef>
              <a:spcAft>
                <a:spcPts val="0"/>
              </a:spcAft>
              <a:buSzPts val="6300"/>
              <a:buNone/>
              <a:defRPr sz="6300"/>
            </a:lvl5pPr>
            <a:lvl6pPr lvl="5" rtl="0" algn="ctr">
              <a:spcBef>
                <a:spcPts val="0"/>
              </a:spcBef>
              <a:spcAft>
                <a:spcPts val="0"/>
              </a:spcAft>
              <a:buSzPts val="6300"/>
              <a:buNone/>
              <a:defRPr sz="6300"/>
            </a:lvl6pPr>
            <a:lvl7pPr lvl="6" rtl="0" algn="ctr">
              <a:spcBef>
                <a:spcPts val="0"/>
              </a:spcBef>
              <a:spcAft>
                <a:spcPts val="0"/>
              </a:spcAft>
              <a:buSzPts val="6300"/>
              <a:buNone/>
              <a:defRPr sz="6300"/>
            </a:lvl7pPr>
            <a:lvl8pPr lvl="7" rtl="0" algn="ctr">
              <a:spcBef>
                <a:spcPts val="0"/>
              </a:spcBef>
              <a:spcAft>
                <a:spcPts val="0"/>
              </a:spcAft>
              <a:buSzPts val="6300"/>
              <a:buNone/>
              <a:defRPr sz="6300"/>
            </a:lvl8pPr>
            <a:lvl9pPr lvl="8" rtl="0" algn="ctr">
              <a:spcBef>
                <a:spcPts val="0"/>
              </a:spcBef>
              <a:spcAft>
                <a:spcPts val="0"/>
              </a:spcAft>
              <a:buSzPts val="6300"/>
              <a:buNone/>
              <a:defRPr sz="6300"/>
            </a:lvl9pPr>
          </a:lstStyle>
          <a:p>
            <a:r>
              <a:t>xx%</a:t>
            </a:r>
          </a:p>
        </p:txBody>
      </p:sp>
      <p:sp>
        <p:nvSpPr>
          <p:cNvPr id="384" name="Google Shape;384;p13"/>
          <p:cNvSpPr txBox="1"/>
          <p:nvPr>
            <p:ph hasCustomPrompt="1" idx="15" type="title"/>
          </p:nvPr>
        </p:nvSpPr>
        <p:spPr>
          <a:xfrm>
            <a:off x="5188225" y="3711250"/>
            <a:ext cx="610800" cy="49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300"/>
              <a:buNone/>
              <a:defRPr sz="4100"/>
            </a:lvl1pPr>
            <a:lvl2pPr lvl="1" rtl="0" algn="ctr">
              <a:spcBef>
                <a:spcPts val="0"/>
              </a:spcBef>
              <a:spcAft>
                <a:spcPts val="0"/>
              </a:spcAft>
              <a:buSzPts val="6300"/>
              <a:buNone/>
              <a:defRPr sz="6300"/>
            </a:lvl2pPr>
            <a:lvl3pPr lvl="2" rtl="0" algn="ctr">
              <a:spcBef>
                <a:spcPts val="0"/>
              </a:spcBef>
              <a:spcAft>
                <a:spcPts val="0"/>
              </a:spcAft>
              <a:buSzPts val="6300"/>
              <a:buNone/>
              <a:defRPr sz="6300"/>
            </a:lvl3pPr>
            <a:lvl4pPr lvl="3" rtl="0" algn="ctr">
              <a:spcBef>
                <a:spcPts val="0"/>
              </a:spcBef>
              <a:spcAft>
                <a:spcPts val="0"/>
              </a:spcAft>
              <a:buSzPts val="6300"/>
              <a:buNone/>
              <a:defRPr sz="6300"/>
            </a:lvl4pPr>
            <a:lvl5pPr lvl="4" rtl="0" algn="ctr">
              <a:spcBef>
                <a:spcPts val="0"/>
              </a:spcBef>
              <a:spcAft>
                <a:spcPts val="0"/>
              </a:spcAft>
              <a:buSzPts val="6300"/>
              <a:buNone/>
              <a:defRPr sz="6300"/>
            </a:lvl5pPr>
            <a:lvl6pPr lvl="5" rtl="0" algn="ctr">
              <a:spcBef>
                <a:spcPts val="0"/>
              </a:spcBef>
              <a:spcAft>
                <a:spcPts val="0"/>
              </a:spcAft>
              <a:buSzPts val="6300"/>
              <a:buNone/>
              <a:defRPr sz="6300"/>
            </a:lvl6pPr>
            <a:lvl7pPr lvl="6" rtl="0" algn="ctr">
              <a:spcBef>
                <a:spcPts val="0"/>
              </a:spcBef>
              <a:spcAft>
                <a:spcPts val="0"/>
              </a:spcAft>
              <a:buSzPts val="6300"/>
              <a:buNone/>
              <a:defRPr sz="6300"/>
            </a:lvl7pPr>
            <a:lvl8pPr lvl="7" rtl="0" algn="ctr">
              <a:spcBef>
                <a:spcPts val="0"/>
              </a:spcBef>
              <a:spcAft>
                <a:spcPts val="0"/>
              </a:spcAft>
              <a:buSzPts val="6300"/>
              <a:buNone/>
              <a:defRPr sz="6300"/>
            </a:lvl8pPr>
            <a:lvl9pPr lvl="8" rtl="0" algn="ctr">
              <a:spcBef>
                <a:spcPts val="0"/>
              </a:spcBef>
              <a:spcAft>
                <a:spcPts val="0"/>
              </a:spcAft>
              <a:buSzPts val="6300"/>
              <a:buNone/>
              <a:defRPr sz="63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Section header ">
  <p:cSld name="CUSTOM_24">
    <p:spTree>
      <p:nvGrpSpPr>
        <p:cNvPr id="385" name="Shape 385"/>
        <p:cNvGrpSpPr/>
        <p:nvPr/>
      </p:nvGrpSpPr>
      <p:grpSpPr>
        <a:xfrm>
          <a:off x="0" y="0"/>
          <a:ext cx="0" cy="0"/>
          <a:chOff x="0" y="0"/>
          <a:chExt cx="0" cy="0"/>
        </a:xfrm>
      </p:grpSpPr>
      <p:sp>
        <p:nvSpPr>
          <p:cNvPr id="386" name="Google Shape;386;p14"/>
          <p:cNvSpPr txBox="1"/>
          <p:nvPr>
            <p:ph idx="1" type="subTitle"/>
          </p:nvPr>
        </p:nvSpPr>
        <p:spPr>
          <a:xfrm>
            <a:off x="4965475" y="2534838"/>
            <a:ext cx="3013800" cy="783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2300"/>
            </a:lvl1pPr>
            <a:lvl2pPr lvl="1" rtl="0" algn="ctr">
              <a:spcBef>
                <a:spcPts val="0"/>
              </a:spcBef>
              <a:spcAft>
                <a:spcPts val="0"/>
              </a:spcAft>
              <a:buNone/>
              <a:defRPr b="1" sz="2300"/>
            </a:lvl2pPr>
            <a:lvl3pPr lvl="2" rtl="0" algn="ctr">
              <a:spcBef>
                <a:spcPts val="0"/>
              </a:spcBef>
              <a:spcAft>
                <a:spcPts val="0"/>
              </a:spcAft>
              <a:buNone/>
              <a:defRPr b="1" sz="2300"/>
            </a:lvl3pPr>
            <a:lvl4pPr lvl="3" rtl="0" algn="ctr">
              <a:spcBef>
                <a:spcPts val="0"/>
              </a:spcBef>
              <a:spcAft>
                <a:spcPts val="0"/>
              </a:spcAft>
              <a:buNone/>
              <a:defRPr b="1" sz="2300"/>
            </a:lvl4pPr>
            <a:lvl5pPr lvl="4" rtl="0" algn="ctr">
              <a:spcBef>
                <a:spcPts val="0"/>
              </a:spcBef>
              <a:spcAft>
                <a:spcPts val="0"/>
              </a:spcAft>
              <a:buNone/>
              <a:defRPr b="1" sz="2300"/>
            </a:lvl5pPr>
            <a:lvl6pPr lvl="5" rtl="0" algn="ctr">
              <a:spcBef>
                <a:spcPts val="0"/>
              </a:spcBef>
              <a:spcAft>
                <a:spcPts val="0"/>
              </a:spcAft>
              <a:buNone/>
              <a:defRPr b="1" sz="2300"/>
            </a:lvl6pPr>
            <a:lvl7pPr lvl="6" rtl="0" algn="ctr">
              <a:spcBef>
                <a:spcPts val="0"/>
              </a:spcBef>
              <a:spcAft>
                <a:spcPts val="0"/>
              </a:spcAft>
              <a:buNone/>
              <a:defRPr b="1" sz="2300"/>
            </a:lvl7pPr>
            <a:lvl8pPr lvl="7" rtl="0" algn="ctr">
              <a:spcBef>
                <a:spcPts val="0"/>
              </a:spcBef>
              <a:spcAft>
                <a:spcPts val="0"/>
              </a:spcAft>
              <a:buNone/>
              <a:defRPr b="1" sz="2300"/>
            </a:lvl8pPr>
            <a:lvl9pPr lvl="8" rtl="0" algn="ctr">
              <a:spcBef>
                <a:spcPts val="0"/>
              </a:spcBef>
              <a:spcAft>
                <a:spcPts val="0"/>
              </a:spcAft>
              <a:buNone/>
              <a:defRPr b="1" sz="2300"/>
            </a:lvl9pPr>
          </a:lstStyle>
          <a:p/>
        </p:txBody>
      </p:sp>
      <p:sp>
        <p:nvSpPr>
          <p:cNvPr id="387" name="Google Shape;387;p14"/>
          <p:cNvSpPr txBox="1"/>
          <p:nvPr>
            <p:ph idx="2" type="subTitle"/>
          </p:nvPr>
        </p:nvSpPr>
        <p:spPr>
          <a:xfrm>
            <a:off x="4716025" y="3309688"/>
            <a:ext cx="3512700" cy="591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atin typeface="Comfortaa"/>
                <a:ea typeface="Comfortaa"/>
                <a:cs typeface="Comfortaa"/>
                <a:sym typeface="Comfortaa"/>
              </a:defRPr>
            </a:lvl1pPr>
            <a:lvl2pPr lvl="1" rtl="0" algn="ctr">
              <a:spcBef>
                <a:spcPts val="0"/>
              </a:spcBef>
              <a:spcAft>
                <a:spcPts val="0"/>
              </a:spcAft>
              <a:buNone/>
              <a:defRPr>
                <a:solidFill>
                  <a:schemeClr val="dk2"/>
                </a:solidFill>
                <a:latin typeface="Comfortaa"/>
                <a:ea typeface="Comfortaa"/>
                <a:cs typeface="Comfortaa"/>
                <a:sym typeface="Comfortaa"/>
              </a:defRPr>
            </a:lvl2pPr>
            <a:lvl3pPr lvl="2" rtl="0" algn="ctr">
              <a:spcBef>
                <a:spcPts val="0"/>
              </a:spcBef>
              <a:spcAft>
                <a:spcPts val="0"/>
              </a:spcAft>
              <a:buNone/>
              <a:defRPr>
                <a:solidFill>
                  <a:schemeClr val="dk2"/>
                </a:solidFill>
                <a:latin typeface="Comfortaa"/>
                <a:ea typeface="Comfortaa"/>
                <a:cs typeface="Comfortaa"/>
                <a:sym typeface="Comfortaa"/>
              </a:defRPr>
            </a:lvl3pPr>
            <a:lvl4pPr lvl="3" rtl="0" algn="ctr">
              <a:spcBef>
                <a:spcPts val="0"/>
              </a:spcBef>
              <a:spcAft>
                <a:spcPts val="0"/>
              </a:spcAft>
              <a:buNone/>
              <a:defRPr>
                <a:solidFill>
                  <a:schemeClr val="dk2"/>
                </a:solidFill>
                <a:latin typeface="Comfortaa"/>
                <a:ea typeface="Comfortaa"/>
                <a:cs typeface="Comfortaa"/>
                <a:sym typeface="Comfortaa"/>
              </a:defRPr>
            </a:lvl4pPr>
            <a:lvl5pPr lvl="4" rtl="0" algn="ctr">
              <a:spcBef>
                <a:spcPts val="0"/>
              </a:spcBef>
              <a:spcAft>
                <a:spcPts val="0"/>
              </a:spcAft>
              <a:buNone/>
              <a:defRPr>
                <a:solidFill>
                  <a:schemeClr val="dk2"/>
                </a:solidFill>
                <a:latin typeface="Comfortaa"/>
                <a:ea typeface="Comfortaa"/>
                <a:cs typeface="Comfortaa"/>
                <a:sym typeface="Comfortaa"/>
              </a:defRPr>
            </a:lvl5pPr>
            <a:lvl6pPr lvl="5" rtl="0" algn="ctr">
              <a:spcBef>
                <a:spcPts val="0"/>
              </a:spcBef>
              <a:spcAft>
                <a:spcPts val="0"/>
              </a:spcAft>
              <a:buNone/>
              <a:defRPr>
                <a:solidFill>
                  <a:schemeClr val="dk2"/>
                </a:solidFill>
                <a:latin typeface="Comfortaa"/>
                <a:ea typeface="Comfortaa"/>
                <a:cs typeface="Comfortaa"/>
                <a:sym typeface="Comfortaa"/>
              </a:defRPr>
            </a:lvl6pPr>
            <a:lvl7pPr lvl="6" rtl="0" algn="ctr">
              <a:spcBef>
                <a:spcPts val="0"/>
              </a:spcBef>
              <a:spcAft>
                <a:spcPts val="0"/>
              </a:spcAft>
              <a:buNone/>
              <a:defRPr>
                <a:solidFill>
                  <a:schemeClr val="dk2"/>
                </a:solidFill>
                <a:latin typeface="Comfortaa"/>
                <a:ea typeface="Comfortaa"/>
                <a:cs typeface="Comfortaa"/>
                <a:sym typeface="Comfortaa"/>
              </a:defRPr>
            </a:lvl7pPr>
            <a:lvl8pPr lvl="7" rtl="0" algn="ctr">
              <a:spcBef>
                <a:spcPts val="0"/>
              </a:spcBef>
              <a:spcAft>
                <a:spcPts val="0"/>
              </a:spcAft>
              <a:buNone/>
              <a:defRPr>
                <a:solidFill>
                  <a:schemeClr val="dk2"/>
                </a:solidFill>
                <a:latin typeface="Comfortaa"/>
                <a:ea typeface="Comfortaa"/>
                <a:cs typeface="Comfortaa"/>
                <a:sym typeface="Comfortaa"/>
              </a:defRPr>
            </a:lvl8pPr>
            <a:lvl9pPr lvl="8" rtl="0" algn="ctr">
              <a:spcBef>
                <a:spcPts val="0"/>
              </a:spcBef>
              <a:spcAft>
                <a:spcPts val="0"/>
              </a:spcAft>
              <a:buNone/>
              <a:defRPr>
                <a:solidFill>
                  <a:schemeClr val="dk2"/>
                </a:solidFill>
                <a:latin typeface="Comfortaa"/>
                <a:ea typeface="Comfortaa"/>
                <a:cs typeface="Comfortaa"/>
                <a:sym typeface="Comfortaa"/>
              </a:defRPr>
            </a:lvl9pPr>
          </a:lstStyle>
          <a:p/>
        </p:txBody>
      </p:sp>
      <p:sp>
        <p:nvSpPr>
          <p:cNvPr id="388" name="Google Shape;388;p14"/>
          <p:cNvSpPr txBox="1"/>
          <p:nvPr>
            <p:ph hasCustomPrompt="1" type="title"/>
          </p:nvPr>
        </p:nvSpPr>
        <p:spPr>
          <a:xfrm>
            <a:off x="5803375" y="1391475"/>
            <a:ext cx="1338000" cy="121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400"/>
              <a:buNone/>
              <a:defRPr sz="12400"/>
            </a:lvl1pPr>
            <a:lvl2pPr lvl="1" rtl="0">
              <a:spcBef>
                <a:spcPts val="0"/>
              </a:spcBef>
              <a:spcAft>
                <a:spcPts val="0"/>
              </a:spcAft>
              <a:buClr>
                <a:schemeClr val="accent4"/>
              </a:buClr>
              <a:buSzPts val="12400"/>
              <a:buNone/>
              <a:defRPr sz="12400">
                <a:solidFill>
                  <a:schemeClr val="accent4"/>
                </a:solidFill>
              </a:defRPr>
            </a:lvl2pPr>
            <a:lvl3pPr lvl="2" rtl="0">
              <a:spcBef>
                <a:spcPts val="0"/>
              </a:spcBef>
              <a:spcAft>
                <a:spcPts val="0"/>
              </a:spcAft>
              <a:buClr>
                <a:schemeClr val="accent4"/>
              </a:buClr>
              <a:buSzPts val="12400"/>
              <a:buNone/>
              <a:defRPr sz="12400">
                <a:solidFill>
                  <a:schemeClr val="accent4"/>
                </a:solidFill>
              </a:defRPr>
            </a:lvl3pPr>
            <a:lvl4pPr lvl="3" rtl="0">
              <a:spcBef>
                <a:spcPts val="0"/>
              </a:spcBef>
              <a:spcAft>
                <a:spcPts val="0"/>
              </a:spcAft>
              <a:buClr>
                <a:schemeClr val="accent4"/>
              </a:buClr>
              <a:buSzPts val="12400"/>
              <a:buNone/>
              <a:defRPr sz="12400">
                <a:solidFill>
                  <a:schemeClr val="accent4"/>
                </a:solidFill>
              </a:defRPr>
            </a:lvl4pPr>
            <a:lvl5pPr lvl="4" rtl="0">
              <a:spcBef>
                <a:spcPts val="0"/>
              </a:spcBef>
              <a:spcAft>
                <a:spcPts val="0"/>
              </a:spcAft>
              <a:buClr>
                <a:schemeClr val="accent4"/>
              </a:buClr>
              <a:buSzPts val="12400"/>
              <a:buNone/>
              <a:defRPr sz="12400">
                <a:solidFill>
                  <a:schemeClr val="accent4"/>
                </a:solidFill>
              </a:defRPr>
            </a:lvl5pPr>
            <a:lvl6pPr lvl="5" rtl="0">
              <a:spcBef>
                <a:spcPts val="0"/>
              </a:spcBef>
              <a:spcAft>
                <a:spcPts val="0"/>
              </a:spcAft>
              <a:buClr>
                <a:schemeClr val="accent4"/>
              </a:buClr>
              <a:buSzPts val="12400"/>
              <a:buNone/>
              <a:defRPr sz="12400">
                <a:solidFill>
                  <a:schemeClr val="accent4"/>
                </a:solidFill>
              </a:defRPr>
            </a:lvl6pPr>
            <a:lvl7pPr lvl="6" rtl="0">
              <a:spcBef>
                <a:spcPts val="0"/>
              </a:spcBef>
              <a:spcAft>
                <a:spcPts val="0"/>
              </a:spcAft>
              <a:buClr>
                <a:schemeClr val="accent4"/>
              </a:buClr>
              <a:buSzPts val="12400"/>
              <a:buNone/>
              <a:defRPr sz="12400">
                <a:solidFill>
                  <a:schemeClr val="accent4"/>
                </a:solidFill>
              </a:defRPr>
            </a:lvl7pPr>
            <a:lvl8pPr lvl="7" rtl="0">
              <a:spcBef>
                <a:spcPts val="0"/>
              </a:spcBef>
              <a:spcAft>
                <a:spcPts val="0"/>
              </a:spcAft>
              <a:buClr>
                <a:schemeClr val="accent4"/>
              </a:buClr>
              <a:buSzPts val="12400"/>
              <a:buNone/>
              <a:defRPr sz="12400">
                <a:solidFill>
                  <a:schemeClr val="accent4"/>
                </a:solidFill>
              </a:defRPr>
            </a:lvl8pPr>
            <a:lvl9pPr lvl="8" rtl="0">
              <a:spcBef>
                <a:spcPts val="0"/>
              </a:spcBef>
              <a:spcAft>
                <a:spcPts val="0"/>
              </a:spcAft>
              <a:buClr>
                <a:schemeClr val="accent4"/>
              </a:buClr>
              <a:buSzPts val="12400"/>
              <a:buNone/>
              <a:defRPr sz="12400">
                <a:solidFill>
                  <a:schemeClr val="accent4"/>
                </a:solidFill>
              </a:defRPr>
            </a:lvl9pPr>
          </a:lstStyle>
          <a:p>
            <a:r>
              <a:t>xx%</a:t>
            </a:r>
          </a:p>
        </p:txBody>
      </p:sp>
      <p:sp>
        <p:nvSpPr>
          <p:cNvPr id="389" name="Google Shape;389;p14"/>
          <p:cNvSpPr/>
          <p:nvPr/>
        </p:nvSpPr>
        <p:spPr>
          <a:xfrm flipH="1">
            <a:off x="8227093" y="3480547"/>
            <a:ext cx="1327430" cy="179807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4"/>
          <p:cNvSpPr/>
          <p:nvPr/>
        </p:nvSpPr>
        <p:spPr>
          <a:xfrm rot="-5400000">
            <a:off x="8006258" y="4377911"/>
            <a:ext cx="874074" cy="118414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4"/>
          <p:cNvSpPr/>
          <p:nvPr/>
        </p:nvSpPr>
        <p:spPr>
          <a:xfrm flipH="1" rot="10800000">
            <a:off x="-198300" y="-153778"/>
            <a:ext cx="1036964" cy="140470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2" name="Google Shape;392;p14"/>
          <p:cNvGrpSpPr/>
          <p:nvPr/>
        </p:nvGrpSpPr>
        <p:grpSpPr>
          <a:xfrm rot="5400000">
            <a:off x="764528" y="-193301"/>
            <a:ext cx="754382" cy="606116"/>
            <a:chOff x="4649450" y="3527425"/>
            <a:chExt cx="1224050" cy="983475"/>
          </a:xfrm>
        </p:grpSpPr>
        <p:sp>
          <p:nvSpPr>
            <p:cNvPr id="393" name="Google Shape;393;p14"/>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4"/>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4"/>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6" name="Google Shape;396;p14"/>
          <p:cNvSpPr/>
          <p:nvPr/>
        </p:nvSpPr>
        <p:spPr>
          <a:xfrm rot="5400000">
            <a:off x="249861" y="-321600"/>
            <a:ext cx="767166" cy="103922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
          <p:cNvSpPr/>
          <p:nvPr/>
        </p:nvSpPr>
        <p:spPr>
          <a:xfrm rot="5400000">
            <a:off x="1459731" y="-557813"/>
            <a:ext cx="1115918" cy="151165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8" name="Google Shape;398;p14"/>
          <p:cNvGrpSpPr/>
          <p:nvPr/>
        </p:nvGrpSpPr>
        <p:grpSpPr>
          <a:xfrm flipH="1">
            <a:off x="7246780" y="4704871"/>
            <a:ext cx="874094" cy="702299"/>
            <a:chOff x="4649450" y="3527425"/>
            <a:chExt cx="1224050" cy="983475"/>
          </a:xfrm>
        </p:grpSpPr>
        <p:sp>
          <p:nvSpPr>
            <p:cNvPr id="399" name="Google Shape;399;p14"/>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4"/>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words">
  <p:cSld name="MAIN_POINT_1">
    <p:spTree>
      <p:nvGrpSpPr>
        <p:cNvPr id="402" name="Shape 402"/>
        <p:cNvGrpSpPr/>
        <p:nvPr/>
      </p:nvGrpSpPr>
      <p:grpSpPr>
        <a:xfrm>
          <a:off x="0" y="0"/>
          <a:ext cx="0" cy="0"/>
          <a:chOff x="0" y="0"/>
          <a:chExt cx="0" cy="0"/>
        </a:xfrm>
      </p:grpSpPr>
      <p:sp>
        <p:nvSpPr>
          <p:cNvPr id="403" name="Google Shape;403;p15"/>
          <p:cNvSpPr txBox="1"/>
          <p:nvPr>
            <p:ph type="title"/>
          </p:nvPr>
        </p:nvSpPr>
        <p:spPr>
          <a:xfrm>
            <a:off x="1143000" y="1228350"/>
            <a:ext cx="6858000" cy="2839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6000"/>
              <a:buNone/>
              <a:defRPr sz="9600"/>
            </a:lvl1pPr>
            <a:lvl2pPr lvl="1" rtl="0" algn="ctr">
              <a:spcBef>
                <a:spcPts val="0"/>
              </a:spcBef>
              <a:spcAft>
                <a:spcPts val="0"/>
              </a:spcAft>
              <a:buSzPts val="3000"/>
              <a:buNone/>
              <a:defRPr>
                <a:latin typeface="Roboto"/>
                <a:ea typeface="Roboto"/>
                <a:cs typeface="Roboto"/>
                <a:sym typeface="Roboto"/>
              </a:defRPr>
            </a:lvl2pPr>
            <a:lvl3pPr lvl="2" rtl="0" algn="ctr">
              <a:spcBef>
                <a:spcPts val="0"/>
              </a:spcBef>
              <a:spcAft>
                <a:spcPts val="0"/>
              </a:spcAft>
              <a:buSzPts val="3000"/>
              <a:buNone/>
              <a:defRPr>
                <a:latin typeface="Roboto"/>
                <a:ea typeface="Roboto"/>
                <a:cs typeface="Roboto"/>
                <a:sym typeface="Roboto"/>
              </a:defRPr>
            </a:lvl3pPr>
            <a:lvl4pPr lvl="3" rtl="0" algn="ctr">
              <a:spcBef>
                <a:spcPts val="0"/>
              </a:spcBef>
              <a:spcAft>
                <a:spcPts val="0"/>
              </a:spcAft>
              <a:buSzPts val="3000"/>
              <a:buNone/>
              <a:defRPr>
                <a:latin typeface="Roboto"/>
                <a:ea typeface="Roboto"/>
                <a:cs typeface="Roboto"/>
                <a:sym typeface="Roboto"/>
              </a:defRPr>
            </a:lvl4pPr>
            <a:lvl5pPr lvl="4" rtl="0" algn="ctr">
              <a:spcBef>
                <a:spcPts val="0"/>
              </a:spcBef>
              <a:spcAft>
                <a:spcPts val="0"/>
              </a:spcAft>
              <a:buSzPts val="3000"/>
              <a:buNone/>
              <a:defRPr>
                <a:latin typeface="Roboto"/>
                <a:ea typeface="Roboto"/>
                <a:cs typeface="Roboto"/>
                <a:sym typeface="Roboto"/>
              </a:defRPr>
            </a:lvl5pPr>
            <a:lvl6pPr lvl="5" rtl="0" algn="ctr">
              <a:spcBef>
                <a:spcPts val="0"/>
              </a:spcBef>
              <a:spcAft>
                <a:spcPts val="0"/>
              </a:spcAft>
              <a:buSzPts val="3000"/>
              <a:buNone/>
              <a:defRPr>
                <a:latin typeface="Roboto"/>
                <a:ea typeface="Roboto"/>
                <a:cs typeface="Roboto"/>
                <a:sym typeface="Roboto"/>
              </a:defRPr>
            </a:lvl6pPr>
            <a:lvl7pPr lvl="6" rtl="0" algn="ctr">
              <a:spcBef>
                <a:spcPts val="0"/>
              </a:spcBef>
              <a:spcAft>
                <a:spcPts val="0"/>
              </a:spcAft>
              <a:buSzPts val="3000"/>
              <a:buNone/>
              <a:defRPr>
                <a:latin typeface="Roboto"/>
                <a:ea typeface="Roboto"/>
                <a:cs typeface="Roboto"/>
                <a:sym typeface="Roboto"/>
              </a:defRPr>
            </a:lvl7pPr>
            <a:lvl8pPr lvl="7" rtl="0" algn="ctr">
              <a:spcBef>
                <a:spcPts val="0"/>
              </a:spcBef>
              <a:spcAft>
                <a:spcPts val="0"/>
              </a:spcAft>
              <a:buSzPts val="3000"/>
              <a:buNone/>
              <a:defRPr>
                <a:latin typeface="Roboto"/>
                <a:ea typeface="Roboto"/>
                <a:cs typeface="Roboto"/>
                <a:sym typeface="Roboto"/>
              </a:defRPr>
            </a:lvl8pPr>
            <a:lvl9pPr lvl="8" rtl="0" algn="ctr">
              <a:spcBef>
                <a:spcPts val="0"/>
              </a:spcBef>
              <a:spcAft>
                <a:spcPts val="0"/>
              </a:spcAft>
              <a:buSzPts val="3000"/>
              <a:buNone/>
              <a:defRPr>
                <a:latin typeface="Roboto"/>
                <a:ea typeface="Roboto"/>
                <a:cs typeface="Roboto"/>
                <a:sym typeface="Roboto"/>
              </a:defRPr>
            </a:lvl9pPr>
          </a:lstStyle>
          <a:p/>
        </p:txBody>
      </p:sp>
      <p:sp>
        <p:nvSpPr>
          <p:cNvPr id="404" name="Google Shape;404;p15"/>
          <p:cNvSpPr/>
          <p:nvPr/>
        </p:nvSpPr>
        <p:spPr>
          <a:xfrm rot="-5400000">
            <a:off x="6123141" y="3933034"/>
            <a:ext cx="1121717" cy="151951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5" name="Google Shape;405;p15"/>
          <p:cNvGrpSpPr/>
          <p:nvPr/>
        </p:nvGrpSpPr>
        <p:grpSpPr>
          <a:xfrm rot="5400000">
            <a:off x="-407222" y="1123394"/>
            <a:ext cx="1091217" cy="899093"/>
            <a:chOff x="4626556" y="3501085"/>
            <a:chExt cx="1193630" cy="983475"/>
          </a:xfrm>
        </p:grpSpPr>
        <p:sp>
          <p:nvSpPr>
            <p:cNvPr id="406" name="Google Shape;406;p15"/>
            <p:cNvSpPr/>
            <p:nvPr/>
          </p:nvSpPr>
          <p:spPr>
            <a:xfrm>
              <a:off x="4626556" y="4118393"/>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5"/>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5"/>
            <p:cNvSpPr/>
            <p:nvPr/>
          </p:nvSpPr>
          <p:spPr>
            <a:xfrm>
              <a:off x="4809818" y="3586908"/>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 name="Google Shape;409;p15"/>
          <p:cNvGrpSpPr/>
          <p:nvPr/>
        </p:nvGrpSpPr>
        <p:grpSpPr>
          <a:xfrm rot="-5400000">
            <a:off x="7033878" y="4296163"/>
            <a:ext cx="1299451" cy="1044057"/>
            <a:chOff x="4649450" y="3527425"/>
            <a:chExt cx="1224050" cy="983475"/>
          </a:xfrm>
        </p:grpSpPr>
        <p:sp>
          <p:nvSpPr>
            <p:cNvPr id="410" name="Google Shape;410;p15"/>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5"/>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5"/>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3" name="Google Shape;413;p15"/>
          <p:cNvSpPr/>
          <p:nvPr/>
        </p:nvSpPr>
        <p:spPr>
          <a:xfrm rot="-5400000">
            <a:off x="7872422" y="3902293"/>
            <a:ext cx="1121717" cy="151951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5"/>
          <p:cNvSpPr/>
          <p:nvPr/>
        </p:nvSpPr>
        <p:spPr>
          <a:xfrm flipH="1">
            <a:off x="8490272" y="3745667"/>
            <a:ext cx="738618" cy="100065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5"/>
          <p:cNvSpPr/>
          <p:nvPr/>
        </p:nvSpPr>
        <p:spPr>
          <a:xfrm flipH="1" rot="10800000">
            <a:off x="-258516" y="-299425"/>
            <a:ext cx="1249219" cy="169223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6" name="Google Shape;416;p15"/>
          <p:cNvGrpSpPr/>
          <p:nvPr/>
        </p:nvGrpSpPr>
        <p:grpSpPr>
          <a:xfrm rot="5400000">
            <a:off x="1054076" y="-55625"/>
            <a:ext cx="908735" cy="730132"/>
            <a:chOff x="4649450" y="3527425"/>
            <a:chExt cx="1224050" cy="983475"/>
          </a:xfrm>
        </p:grpSpPr>
        <p:sp>
          <p:nvSpPr>
            <p:cNvPr id="417" name="Google Shape;417;p15"/>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5"/>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5"/>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0" name="Google Shape;420;p15"/>
          <p:cNvSpPr/>
          <p:nvPr/>
        </p:nvSpPr>
        <p:spPr>
          <a:xfrm rot="5400000">
            <a:off x="281375" y="-501557"/>
            <a:ext cx="924183" cy="125192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5"/>
          <p:cNvSpPr/>
          <p:nvPr/>
        </p:nvSpPr>
        <p:spPr>
          <a:xfrm rot="5400000">
            <a:off x="1833339" y="-710152"/>
            <a:ext cx="1344232" cy="182103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2" name="Google Shape;422;p15"/>
          <p:cNvGrpSpPr/>
          <p:nvPr/>
        </p:nvGrpSpPr>
        <p:grpSpPr>
          <a:xfrm rot="-5400000">
            <a:off x="8464663" y="3128411"/>
            <a:ext cx="1067739" cy="877850"/>
            <a:chOff x="4649450" y="3527425"/>
            <a:chExt cx="1224050" cy="983475"/>
          </a:xfrm>
        </p:grpSpPr>
        <p:sp>
          <p:nvSpPr>
            <p:cNvPr id="423" name="Google Shape;423;p15"/>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5"/>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5"/>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5">
    <p:spTree>
      <p:nvGrpSpPr>
        <p:cNvPr id="426" name="Shape 426"/>
        <p:cNvGrpSpPr/>
        <p:nvPr/>
      </p:nvGrpSpPr>
      <p:grpSpPr>
        <a:xfrm>
          <a:off x="0" y="0"/>
          <a:ext cx="0" cy="0"/>
          <a:chOff x="0" y="0"/>
          <a:chExt cx="0" cy="0"/>
        </a:xfrm>
      </p:grpSpPr>
      <p:sp>
        <p:nvSpPr>
          <p:cNvPr id="427" name="Google Shape;427;p16"/>
          <p:cNvSpPr txBox="1"/>
          <p:nvPr>
            <p:ph type="title"/>
          </p:nvPr>
        </p:nvSpPr>
        <p:spPr>
          <a:xfrm>
            <a:off x="2834700" y="3215300"/>
            <a:ext cx="3474600" cy="424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2400"/>
              <a:buNone/>
              <a:defRPr sz="3400"/>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428" name="Google Shape;428;p16"/>
          <p:cNvSpPr txBox="1"/>
          <p:nvPr>
            <p:ph idx="1" type="subTitle"/>
          </p:nvPr>
        </p:nvSpPr>
        <p:spPr>
          <a:xfrm>
            <a:off x="1757400" y="2003525"/>
            <a:ext cx="5629200" cy="11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Font typeface="Maven Pro"/>
              <a:buNone/>
              <a:defRPr b="0" sz="1800">
                <a:latin typeface="Comfortaa"/>
                <a:ea typeface="Comfortaa"/>
                <a:cs typeface="Comfortaa"/>
                <a:sym typeface="Comfortaa"/>
              </a:defRPr>
            </a:lvl1pPr>
            <a:lvl2pPr lvl="1" rtl="0">
              <a:spcBef>
                <a:spcPts val="0"/>
              </a:spcBef>
              <a:spcAft>
                <a:spcPts val="0"/>
              </a:spcAft>
              <a:buSzPts val="2400"/>
              <a:buNone/>
              <a:defRPr sz="2400">
                <a:latin typeface="Roboto"/>
                <a:ea typeface="Roboto"/>
                <a:cs typeface="Roboto"/>
                <a:sym typeface="Roboto"/>
              </a:defRPr>
            </a:lvl2pPr>
            <a:lvl3pPr lvl="2" rtl="0">
              <a:spcBef>
                <a:spcPts val="0"/>
              </a:spcBef>
              <a:spcAft>
                <a:spcPts val="0"/>
              </a:spcAft>
              <a:buSzPts val="2400"/>
              <a:buNone/>
              <a:defRPr sz="2400">
                <a:latin typeface="Roboto"/>
                <a:ea typeface="Roboto"/>
                <a:cs typeface="Roboto"/>
                <a:sym typeface="Roboto"/>
              </a:defRPr>
            </a:lvl3pPr>
            <a:lvl4pPr lvl="3" rtl="0">
              <a:spcBef>
                <a:spcPts val="0"/>
              </a:spcBef>
              <a:spcAft>
                <a:spcPts val="0"/>
              </a:spcAft>
              <a:buSzPts val="2400"/>
              <a:buNone/>
              <a:defRPr sz="2400">
                <a:latin typeface="Roboto"/>
                <a:ea typeface="Roboto"/>
                <a:cs typeface="Roboto"/>
                <a:sym typeface="Roboto"/>
              </a:defRPr>
            </a:lvl4pPr>
            <a:lvl5pPr lvl="4" rtl="0">
              <a:spcBef>
                <a:spcPts val="0"/>
              </a:spcBef>
              <a:spcAft>
                <a:spcPts val="0"/>
              </a:spcAft>
              <a:buSzPts val="2400"/>
              <a:buNone/>
              <a:defRPr sz="2400">
                <a:latin typeface="Roboto"/>
                <a:ea typeface="Roboto"/>
                <a:cs typeface="Roboto"/>
                <a:sym typeface="Roboto"/>
              </a:defRPr>
            </a:lvl5pPr>
            <a:lvl6pPr lvl="5" rtl="0">
              <a:spcBef>
                <a:spcPts val="0"/>
              </a:spcBef>
              <a:spcAft>
                <a:spcPts val="0"/>
              </a:spcAft>
              <a:buSzPts val="2400"/>
              <a:buNone/>
              <a:defRPr sz="2400">
                <a:latin typeface="Roboto"/>
                <a:ea typeface="Roboto"/>
                <a:cs typeface="Roboto"/>
                <a:sym typeface="Roboto"/>
              </a:defRPr>
            </a:lvl6pPr>
            <a:lvl7pPr lvl="6" rtl="0">
              <a:spcBef>
                <a:spcPts val="0"/>
              </a:spcBef>
              <a:spcAft>
                <a:spcPts val="0"/>
              </a:spcAft>
              <a:buSzPts val="2400"/>
              <a:buNone/>
              <a:defRPr sz="2400">
                <a:latin typeface="Roboto"/>
                <a:ea typeface="Roboto"/>
                <a:cs typeface="Roboto"/>
                <a:sym typeface="Roboto"/>
              </a:defRPr>
            </a:lvl7pPr>
            <a:lvl8pPr lvl="7" rtl="0">
              <a:spcBef>
                <a:spcPts val="0"/>
              </a:spcBef>
              <a:spcAft>
                <a:spcPts val="0"/>
              </a:spcAft>
              <a:buSzPts val="2400"/>
              <a:buNone/>
              <a:defRPr sz="2400">
                <a:latin typeface="Roboto"/>
                <a:ea typeface="Roboto"/>
                <a:cs typeface="Roboto"/>
                <a:sym typeface="Roboto"/>
              </a:defRPr>
            </a:lvl8pPr>
            <a:lvl9pPr lvl="8" rtl="0">
              <a:spcBef>
                <a:spcPts val="0"/>
              </a:spcBef>
              <a:spcAft>
                <a:spcPts val="0"/>
              </a:spcAft>
              <a:buSzPts val="2400"/>
              <a:buNone/>
              <a:defRPr sz="2400">
                <a:latin typeface="Roboto"/>
                <a:ea typeface="Roboto"/>
                <a:cs typeface="Roboto"/>
                <a:sym typeface="Roboto"/>
              </a:defRPr>
            </a:lvl9pPr>
          </a:lstStyle>
          <a:p/>
        </p:txBody>
      </p:sp>
      <p:sp>
        <p:nvSpPr>
          <p:cNvPr id="429" name="Google Shape;429;p16"/>
          <p:cNvSpPr/>
          <p:nvPr/>
        </p:nvSpPr>
        <p:spPr>
          <a:xfrm flipH="1" rot="5400000">
            <a:off x="1748981" y="4085434"/>
            <a:ext cx="1121717" cy="151951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0" name="Google Shape;430;p16"/>
          <p:cNvGrpSpPr/>
          <p:nvPr/>
        </p:nvGrpSpPr>
        <p:grpSpPr>
          <a:xfrm flipH="1" rot="-5400000">
            <a:off x="8331821" y="1332686"/>
            <a:ext cx="1234333" cy="1017011"/>
            <a:chOff x="4626556" y="3501085"/>
            <a:chExt cx="1193630" cy="983475"/>
          </a:xfrm>
        </p:grpSpPr>
        <p:sp>
          <p:nvSpPr>
            <p:cNvPr id="431" name="Google Shape;431;p16"/>
            <p:cNvSpPr/>
            <p:nvPr/>
          </p:nvSpPr>
          <p:spPr>
            <a:xfrm>
              <a:off x="4626556" y="4118393"/>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6"/>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6"/>
            <p:cNvSpPr/>
            <p:nvPr/>
          </p:nvSpPr>
          <p:spPr>
            <a:xfrm>
              <a:off x="4809818" y="3586908"/>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 name="Google Shape;434;p16"/>
          <p:cNvGrpSpPr/>
          <p:nvPr/>
        </p:nvGrpSpPr>
        <p:grpSpPr>
          <a:xfrm flipH="1" rot="5400000">
            <a:off x="660510" y="4448563"/>
            <a:ext cx="1299451" cy="1044057"/>
            <a:chOff x="4649450" y="3527425"/>
            <a:chExt cx="1224050" cy="983475"/>
          </a:xfrm>
        </p:grpSpPr>
        <p:sp>
          <p:nvSpPr>
            <p:cNvPr id="435" name="Google Shape;435;p16"/>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6"/>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6"/>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 name="Google Shape;438;p16"/>
          <p:cNvSpPr/>
          <p:nvPr/>
        </p:nvSpPr>
        <p:spPr>
          <a:xfrm flipH="1" rot="5400000">
            <a:off x="-300" y="4054693"/>
            <a:ext cx="1121717" cy="151951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6"/>
          <p:cNvSpPr/>
          <p:nvPr/>
        </p:nvSpPr>
        <p:spPr>
          <a:xfrm>
            <a:off x="-235050" y="3898067"/>
            <a:ext cx="738618" cy="100065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6"/>
          <p:cNvSpPr/>
          <p:nvPr/>
        </p:nvSpPr>
        <p:spPr>
          <a:xfrm rot="10800000">
            <a:off x="7984842" y="-276787"/>
            <a:ext cx="1413001" cy="1914094"/>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1" name="Google Shape;441;p16"/>
          <p:cNvGrpSpPr/>
          <p:nvPr/>
        </p:nvGrpSpPr>
        <p:grpSpPr>
          <a:xfrm flipH="1" rot="-5400000">
            <a:off x="6885071" y="-1277"/>
            <a:ext cx="1027835" cy="825824"/>
            <a:chOff x="4649450" y="3527425"/>
            <a:chExt cx="1224050" cy="983475"/>
          </a:xfrm>
        </p:grpSpPr>
        <p:sp>
          <p:nvSpPr>
            <p:cNvPr id="442" name="Google Shape;442;p16"/>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6"/>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6"/>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5" name="Google Shape;445;p16"/>
          <p:cNvSpPr/>
          <p:nvPr/>
        </p:nvSpPr>
        <p:spPr>
          <a:xfrm flipH="1" rot="-5400000">
            <a:off x="7741789" y="-505454"/>
            <a:ext cx="1045365" cy="141608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6"/>
          <p:cNvSpPr/>
          <p:nvPr/>
        </p:nvSpPr>
        <p:spPr>
          <a:xfrm flipH="1" rot="-5400000">
            <a:off x="5511184" y="-741396"/>
            <a:ext cx="1520504" cy="205982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7" name="Google Shape;447;p16"/>
          <p:cNvGrpSpPr/>
          <p:nvPr/>
        </p:nvGrpSpPr>
        <p:grpSpPr>
          <a:xfrm flipH="1" rot="5400000">
            <a:off x="-307635" y="3412764"/>
            <a:ext cx="738592" cy="593429"/>
            <a:chOff x="4649450" y="3527425"/>
            <a:chExt cx="1224050" cy="983475"/>
          </a:xfrm>
        </p:grpSpPr>
        <p:sp>
          <p:nvSpPr>
            <p:cNvPr id="448" name="Google Shape;448;p16"/>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6"/>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6"/>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4">
    <p:spTree>
      <p:nvGrpSpPr>
        <p:cNvPr id="451" name="Shape 451"/>
        <p:cNvGrpSpPr/>
        <p:nvPr/>
      </p:nvGrpSpPr>
      <p:grpSpPr>
        <a:xfrm>
          <a:off x="0" y="0"/>
          <a:ext cx="0" cy="0"/>
          <a:chOff x="0" y="0"/>
          <a:chExt cx="0" cy="0"/>
        </a:xfrm>
      </p:grpSpPr>
      <p:sp>
        <p:nvSpPr>
          <p:cNvPr id="452" name="Google Shape;452;p17"/>
          <p:cNvSpPr/>
          <p:nvPr/>
        </p:nvSpPr>
        <p:spPr>
          <a:xfrm rot="-375952">
            <a:off x="-475745" y="3211312"/>
            <a:ext cx="1107592" cy="1985989"/>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7"/>
          <p:cNvSpPr/>
          <p:nvPr/>
        </p:nvSpPr>
        <p:spPr>
          <a:xfrm flipH="1" rot="3563752">
            <a:off x="-110041" y="4292636"/>
            <a:ext cx="729280" cy="98804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7"/>
          <p:cNvSpPr/>
          <p:nvPr/>
        </p:nvSpPr>
        <p:spPr>
          <a:xfrm rot="10800000">
            <a:off x="8517559" y="-153778"/>
            <a:ext cx="1036964" cy="140470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5" name="Google Shape;455;p17"/>
          <p:cNvGrpSpPr/>
          <p:nvPr/>
        </p:nvGrpSpPr>
        <p:grpSpPr>
          <a:xfrm flipH="1" rot="-5400000">
            <a:off x="7837313" y="-193301"/>
            <a:ext cx="754382" cy="606116"/>
            <a:chOff x="4649450" y="3527425"/>
            <a:chExt cx="1224050" cy="983475"/>
          </a:xfrm>
        </p:grpSpPr>
        <p:sp>
          <p:nvSpPr>
            <p:cNvPr id="456" name="Google Shape;456;p17"/>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7"/>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7"/>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9" name="Google Shape;459;p17"/>
          <p:cNvSpPr/>
          <p:nvPr/>
        </p:nvSpPr>
        <p:spPr>
          <a:xfrm flipH="1" rot="-5400000">
            <a:off x="8339196" y="-321600"/>
            <a:ext cx="767166" cy="103922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7"/>
          <p:cNvSpPr/>
          <p:nvPr/>
        </p:nvSpPr>
        <p:spPr>
          <a:xfrm flipH="1" rot="-5400000">
            <a:off x="6780574" y="-557813"/>
            <a:ext cx="1115918" cy="151165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1" name="Google Shape;461;p17"/>
          <p:cNvGrpSpPr/>
          <p:nvPr/>
        </p:nvGrpSpPr>
        <p:grpSpPr>
          <a:xfrm rot="318926">
            <a:off x="176247" y="4789472"/>
            <a:ext cx="729365" cy="586016"/>
            <a:chOff x="4649450" y="3527425"/>
            <a:chExt cx="1224050" cy="983475"/>
          </a:xfrm>
        </p:grpSpPr>
        <p:sp>
          <p:nvSpPr>
            <p:cNvPr id="462" name="Google Shape;462;p17"/>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7"/>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7"/>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5" name="Google Shape;465;p17"/>
          <p:cNvSpPr txBox="1"/>
          <p:nvPr>
            <p:ph type="title"/>
          </p:nvPr>
        </p:nvSpPr>
        <p:spPr>
          <a:xfrm>
            <a:off x="778500" y="452825"/>
            <a:ext cx="5950500" cy="44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4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32">
    <p:spTree>
      <p:nvGrpSpPr>
        <p:cNvPr id="466" name="Shape 466"/>
        <p:cNvGrpSpPr/>
        <p:nvPr/>
      </p:nvGrpSpPr>
      <p:grpSpPr>
        <a:xfrm>
          <a:off x="0" y="0"/>
          <a:ext cx="0" cy="0"/>
          <a:chOff x="0" y="0"/>
          <a:chExt cx="0" cy="0"/>
        </a:xfrm>
      </p:grpSpPr>
      <p:sp>
        <p:nvSpPr>
          <p:cNvPr id="467" name="Google Shape;467;p18"/>
          <p:cNvSpPr txBox="1"/>
          <p:nvPr>
            <p:ph type="title"/>
          </p:nvPr>
        </p:nvSpPr>
        <p:spPr>
          <a:xfrm>
            <a:off x="778500" y="452825"/>
            <a:ext cx="5950500" cy="44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4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468" name="Google Shape;468;p18"/>
          <p:cNvSpPr/>
          <p:nvPr/>
        </p:nvSpPr>
        <p:spPr>
          <a:xfrm flipH="1">
            <a:off x="8487028" y="1134969"/>
            <a:ext cx="949460" cy="202306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9" name="Google Shape;469;p18"/>
          <p:cNvGrpSpPr/>
          <p:nvPr/>
        </p:nvGrpSpPr>
        <p:grpSpPr>
          <a:xfrm flipH="1">
            <a:off x="8411798" y="2672995"/>
            <a:ext cx="1099931" cy="883652"/>
            <a:chOff x="4649450" y="3527425"/>
            <a:chExt cx="1224050" cy="983475"/>
          </a:xfrm>
        </p:grpSpPr>
        <p:sp>
          <p:nvSpPr>
            <p:cNvPr id="470" name="Google Shape;470;p18"/>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8"/>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8"/>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3" name="Google Shape;473;p18"/>
          <p:cNvSpPr/>
          <p:nvPr/>
        </p:nvSpPr>
        <p:spPr>
          <a:xfrm flipH="1">
            <a:off x="8228469" y="3198642"/>
            <a:ext cx="1099934" cy="1490004"/>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8"/>
          <p:cNvSpPr/>
          <p:nvPr/>
        </p:nvSpPr>
        <p:spPr>
          <a:xfrm rot="-5400000">
            <a:off x="8251524" y="4317943"/>
            <a:ext cx="819059" cy="141910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8"/>
          <p:cNvSpPr/>
          <p:nvPr/>
        </p:nvSpPr>
        <p:spPr>
          <a:xfrm rot="5400000">
            <a:off x="-95913" y="-336931"/>
            <a:ext cx="742632" cy="1006194"/>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8"/>
          <p:cNvSpPr/>
          <p:nvPr/>
        </p:nvSpPr>
        <p:spPr>
          <a:xfrm flipH="1" rot="10800000">
            <a:off x="-160092" y="669489"/>
            <a:ext cx="618327" cy="127055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7" name="Google Shape;477;p18"/>
          <p:cNvGrpSpPr/>
          <p:nvPr/>
        </p:nvGrpSpPr>
        <p:grpSpPr>
          <a:xfrm flipH="1">
            <a:off x="8552924" y="4347750"/>
            <a:ext cx="817665" cy="656961"/>
            <a:chOff x="4649450" y="3527425"/>
            <a:chExt cx="1224050" cy="983475"/>
          </a:xfrm>
        </p:grpSpPr>
        <p:sp>
          <p:nvSpPr>
            <p:cNvPr id="478" name="Google Shape;478;p18"/>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8"/>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8"/>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1" name="Google Shape;481;p18"/>
          <p:cNvGrpSpPr/>
          <p:nvPr/>
        </p:nvGrpSpPr>
        <p:grpSpPr>
          <a:xfrm flipH="1" rot="10800000">
            <a:off x="-226961" y="290638"/>
            <a:ext cx="821705" cy="660010"/>
            <a:chOff x="4649450" y="3527425"/>
            <a:chExt cx="1224050" cy="983475"/>
          </a:xfrm>
        </p:grpSpPr>
        <p:sp>
          <p:nvSpPr>
            <p:cNvPr id="482" name="Google Shape;482;p18"/>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8"/>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8"/>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itle and two columns 2 ">
  <p:cSld name="CUSTOM_27">
    <p:spTree>
      <p:nvGrpSpPr>
        <p:cNvPr id="485" name="Shape 485"/>
        <p:cNvGrpSpPr/>
        <p:nvPr/>
      </p:nvGrpSpPr>
      <p:grpSpPr>
        <a:xfrm>
          <a:off x="0" y="0"/>
          <a:ext cx="0" cy="0"/>
          <a:chOff x="0" y="0"/>
          <a:chExt cx="0" cy="0"/>
        </a:xfrm>
      </p:grpSpPr>
      <p:sp>
        <p:nvSpPr>
          <p:cNvPr id="486" name="Google Shape;486;p19"/>
          <p:cNvSpPr/>
          <p:nvPr/>
        </p:nvSpPr>
        <p:spPr>
          <a:xfrm rot="10265415">
            <a:off x="7860399" y="1692769"/>
            <a:ext cx="1799601" cy="2674614"/>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9"/>
          <p:cNvSpPr txBox="1"/>
          <p:nvPr>
            <p:ph idx="1" type="body"/>
          </p:nvPr>
        </p:nvSpPr>
        <p:spPr>
          <a:xfrm>
            <a:off x="1161775" y="2023100"/>
            <a:ext cx="2791200" cy="1860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88" name="Google Shape;488;p19"/>
          <p:cNvSpPr txBox="1"/>
          <p:nvPr>
            <p:ph idx="2" type="body"/>
          </p:nvPr>
        </p:nvSpPr>
        <p:spPr>
          <a:xfrm>
            <a:off x="4510675" y="2023100"/>
            <a:ext cx="2791200" cy="1860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89" name="Google Shape;489;p19"/>
          <p:cNvSpPr txBox="1"/>
          <p:nvPr>
            <p:ph idx="3" type="subTitle"/>
          </p:nvPr>
        </p:nvSpPr>
        <p:spPr>
          <a:xfrm>
            <a:off x="1161775" y="1583200"/>
            <a:ext cx="1965000" cy="3972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490" name="Google Shape;490;p19"/>
          <p:cNvSpPr txBox="1"/>
          <p:nvPr>
            <p:ph idx="4" type="subTitle"/>
          </p:nvPr>
        </p:nvSpPr>
        <p:spPr>
          <a:xfrm>
            <a:off x="4510675" y="1583200"/>
            <a:ext cx="1965000" cy="3972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491" name="Google Shape;491;p19"/>
          <p:cNvSpPr txBox="1"/>
          <p:nvPr>
            <p:ph type="title"/>
          </p:nvPr>
        </p:nvSpPr>
        <p:spPr>
          <a:xfrm>
            <a:off x="778500" y="452825"/>
            <a:ext cx="5950800" cy="44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4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492" name="Google Shape;492;p19"/>
          <p:cNvSpPr/>
          <p:nvPr/>
        </p:nvSpPr>
        <p:spPr>
          <a:xfrm>
            <a:off x="-309657" y="2524050"/>
            <a:ext cx="998974" cy="135324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3" name="Google Shape;493;p19"/>
          <p:cNvGrpSpPr/>
          <p:nvPr/>
        </p:nvGrpSpPr>
        <p:grpSpPr>
          <a:xfrm flipH="1" rot="-4367854">
            <a:off x="7664165" y="764128"/>
            <a:ext cx="1824959" cy="1591208"/>
            <a:chOff x="4593050" y="3501085"/>
            <a:chExt cx="1213420" cy="983475"/>
          </a:xfrm>
        </p:grpSpPr>
        <p:sp>
          <p:nvSpPr>
            <p:cNvPr id="494" name="Google Shape;494;p19"/>
            <p:cNvSpPr/>
            <p:nvPr/>
          </p:nvSpPr>
          <p:spPr>
            <a:xfrm>
              <a:off x="4593050" y="4142199"/>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9"/>
            <p:cNvSpPr/>
            <p:nvPr/>
          </p:nvSpPr>
          <p:spPr>
            <a:xfrm>
              <a:off x="4689046"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9"/>
            <p:cNvSpPr/>
            <p:nvPr/>
          </p:nvSpPr>
          <p:spPr>
            <a:xfrm>
              <a:off x="4754900" y="3612064"/>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 name="Google Shape;497;p19"/>
          <p:cNvGrpSpPr/>
          <p:nvPr/>
        </p:nvGrpSpPr>
        <p:grpSpPr>
          <a:xfrm>
            <a:off x="-564087" y="3573292"/>
            <a:ext cx="1157217" cy="929777"/>
            <a:chOff x="4649450" y="3527425"/>
            <a:chExt cx="1224050" cy="983475"/>
          </a:xfrm>
        </p:grpSpPr>
        <p:sp>
          <p:nvSpPr>
            <p:cNvPr id="498" name="Google Shape;498;p19"/>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9"/>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9"/>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1" name="Google Shape;501;p19"/>
          <p:cNvSpPr/>
          <p:nvPr/>
        </p:nvSpPr>
        <p:spPr>
          <a:xfrm>
            <a:off x="-345718" y="4029375"/>
            <a:ext cx="998974" cy="135324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9"/>
          <p:cNvSpPr/>
          <p:nvPr/>
        </p:nvSpPr>
        <p:spPr>
          <a:xfrm flipH="1" rot="6350552">
            <a:off x="468438" y="3921222"/>
            <a:ext cx="1416396" cy="191881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9"/>
          <p:cNvSpPr/>
          <p:nvPr/>
        </p:nvSpPr>
        <p:spPr>
          <a:xfrm rot="10800000">
            <a:off x="8223498" y="-155857"/>
            <a:ext cx="1073393" cy="1454051"/>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4" name="Google Shape;504;p19"/>
          <p:cNvGrpSpPr/>
          <p:nvPr/>
        </p:nvGrpSpPr>
        <p:grpSpPr>
          <a:xfrm flipH="1" rot="-5400000">
            <a:off x="7406074" y="-35086"/>
            <a:ext cx="871768" cy="762783"/>
            <a:chOff x="4649450" y="3527425"/>
            <a:chExt cx="1224050" cy="983475"/>
          </a:xfrm>
        </p:grpSpPr>
        <p:sp>
          <p:nvSpPr>
            <p:cNvPr id="505" name="Google Shape;505;p19"/>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9"/>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9"/>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8" name="Google Shape;508;p19"/>
          <p:cNvSpPr/>
          <p:nvPr/>
        </p:nvSpPr>
        <p:spPr>
          <a:xfrm flipH="1" rot="-5400000">
            <a:off x="8038855" y="-329590"/>
            <a:ext cx="794153" cy="1075784"/>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9"/>
          <p:cNvSpPr/>
          <p:nvPr/>
        </p:nvSpPr>
        <p:spPr>
          <a:xfrm flipH="1" rot="-5400000">
            <a:off x="6037909" y="-733000"/>
            <a:ext cx="1526303" cy="206767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0" name="Google Shape;510;p19"/>
          <p:cNvGrpSpPr/>
          <p:nvPr/>
        </p:nvGrpSpPr>
        <p:grpSpPr>
          <a:xfrm>
            <a:off x="-31917" y="4793334"/>
            <a:ext cx="657804" cy="528519"/>
            <a:chOff x="4649450" y="3527425"/>
            <a:chExt cx="1224050" cy="983475"/>
          </a:xfrm>
        </p:grpSpPr>
        <p:sp>
          <p:nvSpPr>
            <p:cNvPr id="511" name="Google Shape;511;p19"/>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9"/>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9"/>
            <p:cNvSpPr/>
            <p:nvPr/>
          </p:nvSpPr>
          <p:spPr>
            <a:xfrm>
              <a:off x="4656211" y="3734789"/>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6">
    <p:spTree>
      <p:nvGrpSpPr>
        <p:cNvPr id="514" name="Shape 514"/>
        <p:cNvGrpSpPr/>
        <p:nvPr/>
      </p:nvGrpSpPr>
      <p:grpSpPr>
        <a:xfrm>
          <a:off x="0" y="0"/>
          <a:ext cx="0" cy="0"/>
          <a:chOff x="0" y="0"/>
          <a:chExt cx="0" cy="0"/>
        </a:xfrm>
      </p:grpSpPr>
      <p:sp>
        <p:nvSpPr>
          <p:cNvPr id="515" name="Google Shape;515;p20"/>
          <p:cNvSpPr txBox="1"/>
          <p:nvPr>
            <p:ph idx="1" type="subTitle"/>
          </p:nvPr>
        </p:nvSpPr>
        <p:spPr>
          <a:xfrm>
            <a:off x="1746400" y="1619423"/>
            <a:ext cx="2218500" cy="57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Roboto"/>
              <a:buNone/>
              <a:defRPr b="0" sz="1400"/>
            </a:lvl1pPr>
            <a:lvl2pPr lvl="1" rtl="0" algn="ctr">
              <a:lnSpc>
                <a:spcPct val="100000"/>
              </a:lnSpc>
              <a:spcBef>
                <a:spcPts val="0"/>
              </a:spcBef>
              <a:spcAft>
                <a:spcPts val="0"/>
              </a:spcAft>
              <a:buSzPts val="2200"/>
              <a:buFont typeface="Roboto"/>
              <a:buNone/>
              <a:defRPr>
                <a:latin typeface="Roboto"/>
                <a:ea typeface="Roboto"/>
                <a:cs typeface="Roboto"/>
                <a:sym typeface="Roboto"/>
              </a:defRPr>
            </a:lvl2pPr>
            <a:lvl3pPr lvl="2" rtl="0" algn="ctr">
              <a:lnSpc>
                <a:spcPct val="100000"/>
              </a:lnSpc>
              <a:spcBef>
                <a:spcPts val="0"/>
              </a:spcBef>
              <a:spcAft>
                <a:spcPts val="0"/>
              </a:spcAft>
              <a:buSzPts val="2200"/>
              <a:buFont typeface="Roboto"/>
              <a:buNone/>
              <a:defRPr>
                <a:latin typeface="Roboto"/>
                <a:ea typeface="Roboto"/>
                <a:cs typeface="Roboto"/>
                <a:sym typeface="Roboto"/>
              </a:defRPr>
            </a:lvl3pPr>
            <a:lvl4pPr lvl="3" rtl="0" algn="ctr">
              <a:lnSpc>
                <a:spcPct val="100000"/>
              </a:lnSpc>
              <a:spcBef>
                <a:spcPts val="0"/>
              </a:spcBef>
              <a:spcAft>
                <a:spcPts val="0"/>
              </a:spcAft>
              <a:buSzPts val="2200"/>
              <a:buFont typeface="Roboto"/>
              <a:buNone/>
              <a:defRPr>
                <a:latin typeface="Roboto"/>
                <a:ea typeface="Roboto"/>
                <a:cs typeface="Roboto"/>
                <a:sym typeface="Roboto"/>
              </a:defRPr>
            </a:lvl4pPr>
            <a:lvl5pPr lvl="4" rtl="0" algn="ctr">
              <a:lnSpc>
                <a:spcPct val="100000"/>
              </a:lnSpc>
              <a:spcBef>
                <a:spcPts val="0"/>
              </a:spcBef>
              <a:spcAft>
                <a:spcPts val="0"/>
              </a:spcAft>
              <a:buSzPts val="2200"/>
              <a:buFont typeface="Roboto"/>
              <a:buNone/>
              <a:defRPr>
                <a:latin typeface="Roboto"/>
                <a:ea typeface="Roboto"/>
                <a:cs typeface="Roboto"/>
                <a:sym typeface="Roboto"/>
              </a:defRPr>
            </a:lvl5pPr>
            <a:lvl6pPr lvl="5" rtl="0" algn="ctr">
              <a:lnSpc>
                <a:spcPct val="100000"/>
              </a:lnSpc>
              <a:spcBef>
                <a:spcPts val="0"/>
              </a:spcBef>
              <a:spcAft>
                <a:spcPts val="0"/>
              </a:spcAft>
              <a:buSzPts val="2200"/>
              <a:buFont typeface="Roboto"/>
              <a:buNone/>
              <a:defRPr>
                <a:latin typeface="Roboto"/>
                <a:ea typeface="Roboto"/>
                <a:cs typeface="Roboto"/>
                <a:sym typeface="Roboto"/>
              </a:defRPr>
            </a:lvl6pPr>
            <a:lvl7pPr lvl="6" rtl="0" algn="ctr">
              <a:lnSpc>
                <a:spcPct val="100000"/>
              </a:lnSpc>
              <a:spcBef>
                <a:spcPts val="0"/>
              </a:spcBef>
              <a:spcAft>
                <a:spcPts val="0"/>
              </a:spcAft>
              <a:buSzPts val="2200"/>
              <a:buFont typeface="Roboto"/>
              <a:buNone/>
              <a:defRPr>
                <a:latin typeface="Roboto"/>
                <a:ea typeface="Roboto"/>
                <a:cs typeface="Roboto"/>
                <a:sym typeface="Roboto"/>
              </a:defRPr>
            </a:lvl7pPr>
            <a:lvl8pPr lvl="7" rtl="0" algn="ctr">
              <a:lnSpc>
                <a:spcPct val="100000"/>
              </a:lnSpc>
              <a:spcBef>
                <a:spcPts val="0"/>
              </a:spcBef>
              <a:spcAft>
                <a:spcPts val="0"/>
              </a:spcAft>
              <a:buSzPts val="2200"/>
              <a:buFont typeface="Roboto"/>
              <a:buNone/>
              <a:defRPr>
                <a:latin typeface="Roboto"/>
                <a:ea typeface="Roboto"/>
                <a:cs typeface="Roboto"/>
                <a:sym typeface="Roboto"/>
              </a:defRPr>
            </a:lvl8pPr>
            <a:lvl9pPr lvl="8" rtl="0" algn="ctr">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516" name="Google Shape;516;p20"/>
          <p:cNvSpPr txBox="1"/>
          <p:nvPr>
            <p:ph idx="2" type="subTitle"/>
          </p:nvPr>
        </p:nvSpPr>
        <p:spPr>
          <a:xfrm>
            <a:off x="1746400" y="3509005"/>
            <a:ext cx="2218500" cy="57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Roboto"/>
              <a:buNone/>
              <a:defRPr b="0" sz="1400"/>
            </a:lvl1pPr>
            <a:lvl2pPr lvl="1" rtl="0" algn="ctr">
              <a:lnSpc>
                <a:spcPct val="100000"/>
              </a:lnSpc>
              <a:spcBef>
                <a:spcPts val="0"/>
              </a:spcBef>
              <a:spcAft>
                <a:spcPts val="0"/>
              </a:spcAft>
              <a:buSzPts val="2200"/>
              <a:buFont typeface="Roboto"/>
              <a:buNone/>
              <a:defRPr>
                <a:latin typeface="Roboto"/>
                <a:ea typeface="Roboto"/>
                <a:cs typeface="Roboto"/>
                <a:sym typeface="Roboto"/>
              </a:defRPr>
            </a:lvl2pPr>
            <a:lvl3pPr lvl="2" rtl="0" algn="ctr">
              <a:lnSpc>
                <a:spcPct val="100000"/>
              </a:lnSpc>
              <a:spcBef>
                <a:spcPts val="0"/>
              </a:spcBef>
              <a:spcAft>
                <a:spcPts val="0"/>
              </a:spcAft>
              <a:buSzPts val="2200"/>
              <a:buFont typeface="Roboto"/>
              <a:buNone/>
              <a:defRPr>
                <a:latin typeface="Roboto"/>
                <a:ea typeface="Roboto"/>
                <a:cs typeface="Roboto"/>
                <a:sym typeface="Roboto"/>
              </a:defRPr>
            </a:lvl3pPr>
            <a:lvl4pPr lvl="3" rtl="0" algn="ctr">
              <a:lnSpc>
                <a:spcPct val="100000"/>
              </a:lnSpc>
              <a:spcBef>
                <a:spcPts val="0"/>
              </a:spcBef>
              <a:spcAft>
                <a:spcPts val="0"/>
              </a:spcAft>
              <a:buSzPts val="2200"/>
              <a:buFont typeface="Roboto"/>
              <a:buNone/>
              <a:defRPr>
                <a:latin typeface="Roboto"/>
                <a:ea typeface="Roboto"/>
                <a:cs typeface="Roboto"/>
                <a:sym typeface="Roboto"/>
              </a:defRPr>
            </a:lvl4pPr>
            <a:lvl5pPr lvl="4" rtl="0" algn="ctr">
              <a:lnSpc>
                <a:spcPct val="100000"/>
              </a:lnSpc>
              <a:spcBef>
                <a:spcPts val="0"/>
              </a:spcBef>
              <a:spcAft>
                <a:spcPts val="0"/>
              </a:spcAft>
              <a:buSzPts val="2200"/>
              <a:buFont typeface="Roboto"/>
              <a:buNone/>
              <a:defRPr>
                <a:latin typeface="Roboto"/>
                <a:ea typeface="Roboto"/>
                <a:cs typeface="Roboto"/>
                <a:sym typeface="Roboto"/>
              </a:defRPr>
            </a:lvl5pPr>
            <a:lvl6pPr lvl="5" rtl="0" algn="ctr">
              <a:lnSpc>
                <a:spcPct val="100000"/>
              </a:lnSpc>
              <a:spcBef>
                <a:spcPts val="0"/>
              </a:spcBef>
              <a:spcAft>
                <a:spcPts val="0"/>
              </a:spcAft>
              <a:buSzPts val="2200"/>
              <a:buFont typeface="Roboto"/>
              <a:buNone/>
              <a:defRPr>
                <a:latin typeface="Roboto"/>
                <a:ea typeface="Roboto"/>
                <a:cs typeface="Roboto"/>
                <a:sym typeface="Roboto"/>
              </a:defRPr>
            </a:lvl6pPr>
            <a:lvl7pPr lvl="6" rtl="0" algn="ctr">
              <a:lnSpc>
                <a:spcPct val="100000"/>
              </a:lnSpc>
              <a:spcBef>
                <a:spcPts val="0"/>
              </a:spcBef>
              <a:spcAft>
                <a:spcPts val="0"/>
              </a:spcAft>
              <a:buSzPts val="2200"/>
              <a:buFont typeface="Roboto"/>
              <a:buNone/>
              <a:defRPr>
                <a:latin typeface="Roboto"/>
                <a:ea typeface="Roboto"/>
                <a:cs typeface="Roboto"/>
                <a:sym typeface="Roboto"/>
              </a:defRPr>
            </a:lvl7pPr>
            <a:lvl8pPr lvl="7" rtl="0" algn="ctr">
              <a:lnSpc>
                <a:spcPct val="100000"/>
              </a:lnSpc>
              <a:spcBef>
                <a:spcPts val="0"/>
              </a:spcBef>
              <a:spcAft>
                <a:spcPts val="0"/>
              </a:spcAft>
              <a:buSzPts val="2200"/>
              <a:buFont typeface="Roboto"/>
              <a:buNone/>
              <a:defRPr>
                <a:latin typeface="Roboto"/>
                <a:ea typeface="Roboto"/>
                <a:cs typeface="Roboto"/>
                <a:sym typeface="Roboto"/>
              </a:defRPr>
            </a:lvl8pPr>
            <a:lvl9pPr lvl="8" rtl="0" algn="ctr">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517" name="Google Shape;517;p20"/>
          <p:cNvSpPr txBox="1"/>
          <p:nvPr>
            <p:ph type="title"/>
          </p:nvPr>
        </p:nvSpPr>
        <p:spPr>
          <a:xfrm>
            <a:off x="778500" y="452825"/>
            <a:ext cx="5950500" cy="44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4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518" name="Google Shape;518;p20"/>
          <p:cNvSpPr/>
          <p:nvPr/>
        </p:nvSpPr>
        <p:spPr>
          <a:xfrm>
            <a:off x="-217250" y="4004000"/>
            <a:ext cx="867532" cy="117518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0"/>
          <p:cNvSpPr/>
          <p:nvPr/>
        </p:nvSpPr>
        <p:spPr>
          <a:xfrm flipH="1" rot="5400000">
            <a:off x="157646" y="4450122"/>
            <a:ext cx="641820" cy="869429"/>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0"/>
          <p:cNvSpPr/>
          <p:nvPr/>
        </p:nvSpPr>
        <p:spPr>
          <a:xfrm flipH="1" rot="5400000">
            <a:off x="1169835" y="4252542"/>
            <a:ext cx="933550" cy="126461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0"/>
          <p:cNvSpPr/>
          <p:nvPr/>
        </p:nvSpPr>
        <p:spPr>
          <a:xfrm flipH="1" rot="10800000">
            <a:off x="-217250" y="-76925"/>
            <a:ext cx="867532" cy="117518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2" name="Google Shape;522;p20"/>
          <p:cNvGrpSpPr/>
          <p:nvPr/>
        </p:nvGrpSpPr>
        <p:grpSpPr>
          <a:xfrm flipH="1" rot="5400000">
            <a:off x="590096" y="4566874"/>
            <a:ext cx="784494" cy="630309"/>
            <a:chOff x="4649450" y="3501095"/>
            <a:chExt cx="1224050" cy="983475"/>
          </a:xfrm>
        </p:grpSpPr>
        <p:sp>
          <p:nvSpPr>
            <p:cNvPr id="523" name="Google Shape;523;p20"/>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0"/>
            <p:cNvSpPr/>
            <p:nvPr/>
          </p:nvSpPr>
          <p:spPr>
            <a:xfrm>
              <a:off x="4756075" y="350109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0"/>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6" name="Google Shape;526;p20"/>
          <p:cNvSpPr txBox="1"/>
          <p:nvPr>
            <p:ph idx="3" type="subTitle"/>
          </p:nvPr>
        </p:nvSpPr>
        <p:spPr>
          <a:xfrm>
            <a:off x="1746400" y="2564214"/>
            <a:ext cx="2218500" cy="57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Roboto"/>
              <a:buNone/>
              <a:defRPr b="0" sz="1400"/>
            </a:lvl1pPr>
            <a:lvl2pPr lvl="1" rtl="0" algn="ctr">
              <a:lnSpc>
                <a:spcPct val="100000"/>
              </a:lnSpc>
              <a:spcBef>
                <a:spcPts val="0"/>
              </a:spcBef>
              <a:spcAft>
                <a:spcPts val="0"/>
              </a:spcAft>
              <a:buSzPts val="2200"/>
              <a:buFont typeface="Roboto"/>
              <a:buNone/>
              <a:defRPr>
                <a:latin typeface="Roboto"/>
                <a:ea typeface="Roboto"/>
                <a:cs typeface="Roboto"/>
                <a:sym typeface="Roboto"/>
              </a:defRPr>
            </a:lvl2pPr>
            <a:lvl3pPr lvl="2" rtl="0" algn="ctr">
              <a:lnSpc>
                <a:spcPct val="100000"/>
              </a:lnSpc>
              <a:spcBef>
                <a:spcPts val="0"/>
              </a:spcBef>
              <a:spcAft>
                <a:spcPts val="0"/>
              </a:spcAft>
              <a:buSzPts val="2200"/>
              <a:buFont typeface="Roboto"/>
              <a:buNone/>
              <a:defRPr>
                <a:latin typeface="Roboto"/>
                <a:ea typeface="Roboto"/>
                <a:cs typeface="Roboto"/>
                <a:sym typeface="Roboto"/>
              </a:defRPr>
            </a:lvl3pPr>
            <a:lvl4pPr lvl="3" rtl="0" algn="ctr">
              <a:lnSpc>
                <a:spcPct val="100000"/>
              </a:lnSpc>
              <a:spcBef>
                <a:spcPts val="0"/>
              </a:spcBef>
              <a:spcAft>
                <a:spcPts val="0"/>
              </a:spcAft>
              <a:buSzPts val="2200"/>
              <a:buFont typeface="Roboto"/>
              <a:buNone/>
              <a:defRPr>
                <a:latin typeface="Roboto"/>
                <a:ea typeface="Roboto"/>
                <a:cs typeface="Roboto"/>
                <a:sym typeface="Roboto"/>
              </a:defRPr>
            </a:lvl4pPr>
            <a:lvl5pPr lvl="4" rtl="0" algn="ctr">
              <a:lnSpc>
                <a:spcPct val="100000"/>
              </a:lnSpc>
              <a:spcBef>
                <a:spcPts val="0"/>
              </a:spcBef>
              <a:spcAft>
                <a:spcPts val="0"/>
              </a:spcAft>
              <a:buSzPts val="2200"/>
              <a:buFont typeface="Roboto"/>
              <a:buNone/>
              <a:defRPr>
                <a:latin typeface="Roboto"/>
                <a:ea typeface="Roboto"/>
                <a:cs typeface="Roboto"/>
                <a:sym typeface="Roboto"/>
              </a:defRPr>
            </a:lvl5pPr>
            <a:lvl6pPr lvl="5" rtl="0" algn="ctr">
              <a:lnSpc>
                <a:spcPct val="100000"/>
              </a:lnSpc>
              <a:spcBef>
                <a:spcPts val="0"/>
              </a:spcBef>
              <a:spcAft>
                <a:spcPts val="0"/>
              </a:spcAft>
              <a:buSzPts val="2200"/>
              <a:buFont typeface="Roboto"/>
              <a:buNone/>
              <a:defRPr>
                <a:latin typeface="Roboto"/>
                <a:ea typeface="Roboto"/>
                <a:cs typeface="Roboto"/>
                <a:sym typeface="Roboto"/>
              </a:defRPr>
            </a:lvl6pPr>
            <a:lvl7pPr lvl="6" rtl="0" algn="ctr">
              <a:lnSpc>
                <a:spcPct val="100000"/>
              </a:lnSpc>
              <a:spcBef>
                <a:spcPts val="0"/>
              </a:spcBef>
              <a:spcAft>
                <a:spcPts val="0"/>
              </a:spcAft>
              <a:buSzPts val="2200"/>
              <a:buFont typeface="Roboto"/>
              <a:buNone/>
              <a:defRPr>
                <a:latin typeface="Roboto"/>
                <a:ea typeface="Roboto"/>
                <a:cs typeface="Roboto"/>
                <a:sym typeface="Roboto"/>
              </a:defRPr>
            </a:lvl7pPr>
            <a:lvl8pPr lvl="7" rtl="0" algn="ctr">
              <a:lnSpc>
                <a:spcPct val="100000"/>
              </a:lnSpc>
              <a:spcBef>
                <a:spcPts val="0"/>
              </a:spcBef>
              <a:spcAft>
                <a:spcPts val="0"/>
              </a:spcAft>
              <a:buSzPts val="2200"/>
              <a:buFont typeface="Roboto"/>
              <a:buNone/>
              <a:defRPr>
                <a:latin typeface="Roboto"/>
                <a:ea typeface="Roboto"/>
                <a:cs typeface="Roboto"/>
                <a:sym typeface="Roboto"/>
              </a:defRPr>
            </a:lvl8pPr>
            <a:lvl9pPr lvl="8" rtl="0" algn="ctr">
              <a:lnSpc>
                <a:spcPct val="100000"/>
              </a:lnSpc>
              <a:spcBef>
                <a:spcPts val="0"/>
              </a:spcBef>
              <a:spcAft>
                <a:spcPts val="0"/>
              </a:spcAft>
              <a:buSzPts val="2200"/>
              <a:buFont typeface="Roboto"/>
              <a:buNone/>
              <a:defRPr>
                <a:latin typeface="Roboto"/>
                <a:ea typeface="Roboto"/>
                <a:cs typeface="Roboto"/>
                <a:sym typeface="Robot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grpSp>
        <p:nvGrpSpPr>
          <p:cNvPr id="34" name="Google Shape;34;p3"/>
          <p:cNvGrpSpPr/>
          <p:nvPr/>
        </p:nvGrpSpPr>
        <p:grpSpPr>
          <a:xfrm>
            <a:off x="6520300" y="4742058"/>
            <a:ext cx="450323" cy="449885"/>
            <a:chOff x="4887569" y="4595026"/>
            <a:chExt cx="381145" cy="381032"/>
          </a:xfrm>
        </p:grpSpPr>
        <p:sp>
          <p:nvSpPr>
            <p:cNvPr id="35" name="Google Shape;35;p3"/>
            <p:cNvSpPr/>
            <p:nvPr/>
          </p:nvSpPr>
          <p:spPr>
            <a:xfrm>
              <a:off x="5162374" y="4614573"/>
              <a:ext cx="94000" cy="103505"/>
            </a:xfrm>
            <a:custGeom>
              <a:rect b="b" l="l" r="r" t="t"/>
              <a:pathLst>
                <a:path extrusionOk="0" h="8287" w="7526">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 name="Google Shape;36;p3"/>
            <p:cNvSpPr/>
            <p:nvPr/>
          </p:nvSpPr>
          <p:spPr>
            <a:xfrm>
              <a:off x="5125791" y="4601034"/>
              <a:ext cx="140550" cy="154814"/>
            </a:xfrm>
            <a:custGeom>
              <a:rect b="b" l="l" r="r" t="t"/>
              <a:pathLst>
                <a:path extrusionOk="0" h="12395" w="11253">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7" name="Google Shape;37;p3"/>
            <p:cNvSpPr/>
            <p:nvPr/>
          </p:nvSpPr>
          <p:spPr>
            <a:xfrm>
              <a:off x="5096802" y="4595976"/>
              <a:ext cx="171912" cy="189323"/>
            </a:xfrm>
            <a:custGeom>
              <a:rect b="b" l="l" r="r" t="t"/>
              <a:pathLst>
                <a:path extrusionOk="0" h="15158" w="13764">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8" name="Google Shape;38;p3"/>
            <p:cNvSpPr/>
            <p:nvPr/>
          </p:nvSpPr>
          <p:spPr>
            <a:xfrm>
              <a:off x="5071659" y="4595026"/>
              <a:ext cx="196318" cy="215253"/>
            </a:xfrm>
            <a:custGeom>
              <a:rect b="b" l="l" r="r" t="t"/>
              <a:pathLst>
                <a:path extrusionOk="0" h="17234" w="15718">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9" name="Google Shape;39;p3"/>
            <p:cNvSpPr/>
            <p:nvPr/>
          </p:nvSpPr>
          <p:spPr>
            <a:xfrm>
              <a:off x="5049215" y="4596275"/>
              <a:ext cx="215190" cy="236161"/>
            </a:xfrm>
            <a:custGeom>
              <a:rect b="b" l="l" r="r" t="t"/>
              <a:pathLst>
                <a:path extrusionOk="0" h="18908" w="17229">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0" name="Google Shape;40;p3"/>
            <p:cNvSpPr/>
            <p:nvPr/>
          </p:nvSpPr>
          <p:spPr>
            <a:xfrm>
              <a:off x="5028694" y="4599848"/>
              <a:ext cx="230203" cy="252523"/>
            </a:xfrm>
            <a:custGeom>
              <a:rect b="b" l="l" r="r" t="t"/>
              <a:pathLst>
                <a:path extrusionOk="0" h="20218" w="18431">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1" name="Google Shape;41;p3"/>
            <p:cNvSpPr/>
            <p:nvPr/>
          </p:nvSpPr>
          <p:spPr>
            <a:xfrm>
              <a:off x="5009946" y="4605343"/>
              <a:ext cx="241519" cy="265163"/>
            </a:xfrm>
            <a:custGeom>
              <a:rect b="b" l="l" r="r" t="t"/>
              <a:pathLst>
                <a:path extrusionOk="0" h="21230" w="19337">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2" name="Google Shape;42;p3"/>
            <p:cNvSpPr/>
            <p:nvPr/>
          </p:nvSpPr>
          <p:spPr>
            <a:xfrm>
              <a:off x="4992548" y="4612487"/>
              <a:ext cx="250150" cy="274680"/>
            </a:xfrm>
            <a:custGeom>
              <a:rect b="b" l="l" r="r" t="t"/>
              <a:pathLst>
                <a:path extrusionOk="0" h="21992" w="20028">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3" name="Google Shape;43;p3"/>
            <p:cNvSpPr/>
            <p:nvPr/>
          </p:nvSpPr>
          <p:spPr>
            <a:xfrm>
              <a:off x="4976486" y="4621106"/>
              <a:ext cx="255945" cy="281075"/>
            </a:xfrm>
            <a:custGeom>
              <a:rect b="b" l="l" r="r" t="t"/>
              <a:pathLst>
                <a:path extrusionOk="0" h="22504" w="20492">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4" name="Google Shape;44;p3"/>
            <p:cNvSpPr/>
            <p:nvPr/>
          </p:nvSpPr>
          <p:spPr>
            <a:xfrm>
              <a:off x="4961623" y="4631222"/>
              <a:ext cx="259355" cy="284784"/>
            </a:xfrm>
            <a:custGeom>
              <a:rect b="b" l="l" r="r" t="t"/>
              <a:pathLst>
                <a:path extrusionOk="0" h="22801" w="20765">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5" name="Google Shape;45;p3"/>
            <p:cNvSpPr/>
            <p:nvPr/>
          </p:nvSpPr>
          <p:spPr>
            <a:xfrm>
              <a:off x="4947934" y="4642526"/>
              <a:ext cx="260404" cy="285984"/>
            </a:xfrm>
            <a:custGeom>
              <a:rect b="b" l="l" r="r" t="t"/>
              <a:pathLst>
                <a:path extrusionOk="0" h="22897" w="20849">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 name="Google Shape;46;p3"/>
            <p:cNvSpPr/>
            <p:nvPr/>
          </p:nvSpPr>
          <p:spPr>
            <a:xfrm>
              <a:off x="4935294" y="4655016"/>
              <a:ext cx="259367" cy="284784"/>
            </a:xfrm>
            <a:custGeom>
              <a:rect b="b" l="l" r="r" t="t"/>
              <a:pathLst>
                <a:path extrusionOk="0" h="22801" w="20766">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7" name="Google Shape;47;p3"/>
            <p:cNvSpPr/>
            <p:nvPr/>
          </p:nvSpPr>
          <p:spPr>
            <a:xfrm>
              <a:off x="4923853" y="4668842"/>
              <a:ext cx="255933" cy="281075"/>
            </a:xfrm>
            <a:custGeom>
              <a:rect b="b" l="l" r="r" t="t"/>
              <a:pathLst>
                <a:path extrusionOk="0" h="22504" w="20491">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8" name="Google Shape;48;p3"/>
            <p:cNvSpPr/>
            <p:nvPr/>
          </p:nvSpPr>
          <p:spPr>
            <a:xfrm>
              <a:off x="4913586" y="4684018"/>
              <a:ext cx="250137" cy="274530"/>
            </a:xfrm>
            <a:custGeom>
              <a:rect b="b" l="l" r="r" t="t"/>
              <a:pathLst>
                <a:path extrusionOk="0" h="21980" w="20027">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9" name="Google Shape;49;p3"/>
            <p:cNvSpPr/>
            <p:nvPr/>
          </p:nvSpPr>
          <p:spPr>
            <a:xfrm>
              <a:off x="4904818" y="4700517"/>
              <a:ext cx="241507" cy="265163"/>
            </a:xfrm>
            <a:custGeom>
              <a:rect b="b" l="l" r="r" t="t"/>
              <a:pathLst>
                <a:path extrusionOk="0" h="21230" w="19336">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50" name="Google Shape;50;p3"/>
            <p:cNvSpPr/>
            <p:nvPr/>
          </p:nvSpPr>
          <p:spPr>
            <a:xfrm>
              <a:off x="4897524" y="4718665"/>
              <a:ext cx="230066" cy="252523"/>
            </a:xfrm>
            <a:custGeom>
              <a:rect b="b" l="l" r="r" t="t"/>
              <a:pathLst>
                <a:path extrusionOk="0" h="20218" w="1842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51" name="Google Shape;51;p3"/>
            <p:cNvSpPr/>
            <p:nvPr/>
          </p:nvSpPr>
          <p:spPr>
            <a:xfrm>
              <a:off x="4891878" y="4738587"/>
              <a:ext cx="215340" cy="236161"/>
            </a:xfrm>
            <a:custGeom>
              <a:rect b="b" l="l" r="r" t="t"/>
              <a:pathLst>
                <a:path extrusionOk="0" h="18908" w="17241">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52" name="Google Shape;52;p3"/>
            <p:cNvSpPr/>
            <p:nvPr/>
          </p:nvSpPr>
          <p:spPr>
            <a:xfrm>
              <a:off x="4888456" y="4760744"/>
              <a:ext cx="196155" cy="215315"/>
            </a:xfrm>
            <a:custGeom>
              <a:rect b="b" l="l" r="r" t="t"/>
              <a:pathLst>
                <a:path extrusionOk="0" h="17239" w="15705">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53" name="Google Shape;53;p3"/>
            <p:cNvSpPr/>
            <p:nvPr/>
          </p:nvSpPr>
          <p:spPr>
            <a:xfrm>
              <a:off x="4887569" y="4785736"/>
              <a:ext cx="171912" cy="189461"/>
            </a:xfrm>
            <a:custGeom>
              <a:rect b="b" l="l" r="r" t="t"/>
              <a:pathLst>
                <a:path extrusionOk="0" h="15169" w="13764">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54" name="Google Shape;54;p3"/>
            <p:cNvSpPr/>
            <p:nvPr/>
          </p:nvSpPr>
          <p:spPr>
            <a:xfrm>
              <a:off x="4889942" y="4815175"/>
              <a:ext cx="140537" cy="154963"/>
            </a:xfrm>
            <a:custGeom>
              <a:rect b="b" l="l" r="r" t="t"/>
              <a:pathLst>
                <a:path extrusionOk="0" h="12407" w="11252">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55" name="Google Shape;55;p3"/>
            <p:cNvSpPr/>
            <p:nvPr/>
          </p:nvSpPr>
          <p:spPr>
            <a:xfrm>
              <a:off x="4899909" y="4852945"/>
              <a:ext cx="93987" cy="103517"/>
            </a:xfrm>
            <a:custGeom>
              <a:rect b="b" l="l" r="r" t="t"/>
              <a:pathLst>
                <a:path extrusionOk="0" h="8288" w="7525">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grpSp>
      <p:sp>
        <p:nvSpPr>
          <p:cNvPr id="56" name="Google Shape;56;p3"/>
          <p:cNvSpPr txBox="1"/>
          <p:nvPr>
            <p:ph type="title"/>
          </p:nvPr>
        </p:nvSpPr>
        <p:spPr>
          <a:xfrm>
            <a:off x="1994675" y="1945160"/>
            <a:ext cx="2175600" cy="5454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a:lvl1pPr>
            <a:lvl2pPr lvl="1" rtl="0" algn="ctr">
              <a:spcBef>
                <a:spcPts val="0"/>
              </a:spcBef>
              <a:spcAft>
                <a:spcPts val="0"/>
              </a:spcAft>
              <a:buSzPts val="2100"/>
              <a:buNone/>
              <a:defRPr sz="2100"/>
            </a:lvl2pPr>
            <a:lvl3pPr lvl="2" rtl="0" algn="ctr">
              <a:spcBef>
                <a:spcPts val="0"/>
              </a:spcBef>
              <a:spcAft>
                <a:spcPts val="0"/>
              </a:spcAft>
              <a:buSzPts val="2100"/>
              <a:buNone/>
              <a:defRPr sz="2100"/>
            </a:lvl3pPr>
            <a:lvl4pPr lvl="3" rtl="0" algn="ctr">
              <a:spcBef>
                <a:spcPts val="0"/>
              </a:spcBef>
              <a:spcAft>
                <a:spcPts val="0"/>
              </a:spcAft>
              <a:buSzPts val="2100"/>
              <a:buNone/>
              <a:defRPr sz="2100"/>
            </a:lvl4pPr>
            <a:lvl5pPr lvl="4" rtl="0" algn="ctr">
              <a:spcBef>
                <a:spcPts val="0"/>
              </a:spcBef>
              <a:spcAft>
                <a:spcPts val="0"/>
              </a:spcAft>
              <a:buSzPts val="2100"/>
              <a:buNone/>
              <a:defRPr sz="2100"/>
            </a:lvl5pPr>
            <a:lvl6pPr lvl="5" rtl="0" algn="ctr">
              <a:spcBef>
                <a:spcPts val="0"/>
              </a:spcBef>
              <a:spcAft>
                <a:spcPts val="0"/>
              </a:spcAft>
              <a:buSzPts val="2100"/>
              <a:buNone/>
              <a:defRPr sz="2100"/>
            </a:lvl6pPr>
            <a:lvl7pPr lvl="6" rtl="0" algn="ctr">
              <a:spcBef>
                <a:spcPts val="0"/>
              </a:spcBef>
              <a:spcAft>
                <a:spcPts val="0"/>
              </a:spcAft>
              <a:buSzPts val="2100"/>
              <a:buNone/>
              <a:defRPr sz="2100"/>
            </a:lvl7pPr>
            <a:lvl8pPr lvl="7" rtl="0" algn="ctr">
              <a:spcBef>
                <a:spcPts val="0"/>
              </a:spcBef>
              <a:spcAft>
                <a:spcPts val="0"/>
              </a:spcAft>
              <a:buSzPts val="2100"/>
              <a:buNone/>
              <a:defRPr sz="2100"/>
            </a:lvl8pPr>
            <a:lvl9pPr lvl="8" rtl="0" algn="ctr">
              <a:spcBef>
                <a:spcPts val="0"/>
              </a:spcBef>
              <a:spcAft>
                <a:spcPts val="0"/>
              </a:spcAft>
              <a:buSzPts val="2100"/>
              <a:buNone/>
              <a:defRPr sz="2100"/>
            </a:lvl9pPr>
          </a:lstStyle>
          <a:p/>
        </p:txBody>
      </p:sp>
      <p:sp>
        <p:nvSpPr>
          <p:cNvPr id="57" name="Google Shape;57;p3"/>
          <p:cNvSpPr txBox="1"/>
          <p:nvPr>
            <p:ph hasCustomPrompt="1" idx="2" type="title"/>
          </p:nvPr>
        </p:nvSpPr>
        <p:spPr>
          <a:xfrm>
            <a:off x="620525" y="1828613"/>
            <a:ext cx="1459200" cy="778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300"/>
              <a:buNone/>
              <a:defRPr sz="6300"/>
            </a:lvl1pPr>
            <a:lvl2pPr lvl="1" rtl="0" algn="ctr">
              <a:spcBef>
                <a:spcPts val="0"/>
              </a:spcBef>
              <a:spcAft>
                <a:spcPts val="0"/>
              </a:spcAft>
              <a:buSzPts val="6300"/>
              <a:buNone/>
              <a:defRPr sz="6300"/>
            </a:lvl2pPr>
            <a:lvl3pPr lvl="2" rtl="0" algn="ctr">
              <a:spcBef>
                <a:spcPts val="0"/>
              </a:spcBef>
              <a:spcAft>
                <a:spcPts val="0"/>
              </a:spcAft>
              <a:buSzPts val="6300"/>
              <a:buNone/>
              <a:defRPr sz="6300"/>
            </a:lvl3pPr>
            <a:lvl4pPr lvl="3" rtl="0" algn="ctr">
              <a:spcBef>
                <a:spcPts val="0"/>
              </a:spcBef>
              <a:spcAft>
                <a:spcPts val="0"/>
              </a:spcAft>
              <a:buSzPts val="6300"/>
              <a:buNone/>
              <a:defRPr sz="6300"/>
            </a:lvl4pPr>
            <a:lvl5pPr lvl="4" rtl="0" algn="ctr">
              <a:spcBef>
                <a:spcPts val="0"/>
              </a:spcBef>
              <a:spcAft>
                <a:spcPts val="0"/>
              </a:spcAft>
              <a:buSzPts val="6300"/>
              <a:buNone/>
              <a:defRPr sz="6300"/>
            </a:lvl5pPr>
            <a:lvl6pPr lvl="5" rtl="0" algn="ctr">
              <a:spcBef>
                <a:spcPts val="0"/>
              </a:spcBef>
              <a:spcAft>
                <a:spcPts val="0"/>
              </a:spcAft>
              <a:buSzPts val="6300"/>
              <a:buNone/>
              <a:defRPr sz="6300"/>
            </a:lvl6pPr>
            <a:lvl7pPr lvl="6" rtl="0" algn="ctr">
              <a:spcBef>
                <a:spcPts val="0"/>
              </a:spcBef>
              <a:spcAft>
                <a:spcPts val="0"/>
              </a:spcAft>
              <a:buSzPts val="6300"/>
              <a:buNone/>
              <a:defRPr sz="6300"/>
            </a:lvl7pPr>
            <a:lvl8pPr lvl="7" rtl="0" algn="ctr">
              <a:spcBef>
                <a:spcPts val="0"/>
              </a:spcBef>
              <a:spcAft>
                <a:spcPts val="0"/>
              </a:spcAft>
              <a:buSzPts val="6300"/>
              <a:buNone/>
              <a:defRPr sz="6300"/>
            </a:lvl8pPr>
            <a:lvl9pPr lvl="8" rtl="0" algn="ctr">
              <a:spcBef>
                <a:spcPts val="0"/>
              </a:spcBef>
              <a:spcAft>
                <a:spcPts val="0"/>
              </a:spcAft>
              <a:buSzPts val="6300"/>
              <a:buNone/>
              <a:defRPr sz="6300"/>
            </a:lvl9pPr>
          </a:lstStyle>
          <a:p>
            <a:r>
              <a:t>xx%</a:t>
            </a:r>
          </a:p>
        </p:txBody>
      </p:sp>
      <p:grpSp>
        <p:nvGrpSpPr>
          <p:cNvPr id="58" name="Google Shape;58;p3"/>
          <p:cNvGrpSpPr/>
          <p:nvPr/>
        </p:nvGrpSpPr>
        <p:grpSpPr>
          <a:xfrm>
            <a:off x="6520300" y="4742058"/>
            <a:ext cx="450323" cy="449885"/>
            <a:chOff x="4887569" y="4595026"/>
            <a:chExt cx="381145" cy="381032"/>
          </a:xfrm>
        </p:grpSpPr>
        <p:sp>
          <p:nvSpPr>
            <p:cNvPr id="59" name="Google Shape;59;p3"/>
            <p:cNvSpPr/>
            <p:nvPr/>
          </p:nvSpPr>
          <p:spPr>
            <a:xfrm>
              <a:off x="5162374" y="4614573"/>
              <a:ext cx="94000" cy="103505"/>
            </a:xfrm>
            <a:custGeom>
              <a:rect b="b" l="l" r="r" t="t"/>
              <a:pathLst>
                <a:path extrusionOk="0" h="8287" w="7526">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0" name="Google Shape;60;p3"/>
            <p:cNvSpPr/>
            <p:nvPr/>
          </p:nvSpPr>
          <p:spPr>
            <a:xfrm>
              <a:off x="5125791" y="4601034"/>
              <a:ext cx="140550" cy="154814"/>
            </a:xfrm>
            <a:custGeom>
              <a:rect b="b" l="l" r="r" t="t"/>
              <a:pathLst>
                <a:path extrusionOk="0" h="12395" w="11253">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1" name="Google Shape;61;p3"/>
            <p:cNvSpPr/>
            <p:nvPr/>
          </p:nvSpPr>
          <p:spPr>
            <a:xfrm>
              <a:off x="5096802" y="4595976"/>
              <a:ext cx="171912" cy="189323"/>
            </a:xfrm>
            <a:custGeom>
              <a:rect b="b" l="l" r="r" t="t"/>
              <a:pathLst>
                <a:path extrusionOk="0" h="15158" w="13764">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2" name="Google Shape;62;p3"/>
            <p:cNvSpPr/>
            <p:nvPr/>
          </p:nvSpPr>
          <p:spPr>
            <a:xfrm>
              <a:off x="5071659" y="4595026"/>
              <a:ext cx="196318" cy="215253"/>
            </a:xfrm>
            <a:custGeom>
              <a:rect b="b" l="l" r="r" t="t"/>
              <a:pathLst>
                <a:path extrusionOk="0" h="17234" w="15718">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3" name="Google Shape;63;p3"/>
            <p:cNvSpPr/>
            <p:nvPr/>
          </p:nvSpPr>
          <p:spPr>
            <a:xfrm>
              <a:off x="5049215" y="4596275"/>
              <a:ext cx="215190" cy="236161"/>
            </a:xfrm>
            <a:custGeom>
              <a:rect b="b" l="l" r="r" t="t"/>
              <a:pathLst>
                <a:path extrusionOk="0" h="18908" w="17229">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4" name="Google Shape;64;p3"/>
            <p:cNvSpPr/>
            <p:nvPr/>
          </p:nvSpPr>
          <p:spPr>
            <a:xfrm>
              <a:off x="5028694" y="4599848"/>
              <a:ext cx="230203" cy="252523"/>
            </a:xfrm>
            <a:custGeom>
              <a:rect b="b" l="l" r="r" t="t"/>
              <a:pathLst>
                <a:path extrusionOk="0" h="20218" w="18431">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5" name="Google Shape;65;p3"/>
            <p:cNvSpPr/>
            <p:nvPr/>
          </p:nvSpPr>
          <p:spPr>
            <a:xfrm>
              <a:off x="5009946" y="4605343"/>
              <a:ext cx="241519" cy="265163"/>
            </a:xfrm>
            <a:custGeom>
              <a:rect b="b" l="l" r="r" t="t"/>
              <a:pathLst>
                <a:path extrusionOk="0" h="21230" w="19337">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6" name="Google Shape;66;p3"/>
            <p:cNvSpPr/>
            <p:nvPr/>
          </p:nvSpPr>
          <p:spPr>
            <a:xfrm>
              <a:off x="4992548" y="4612487"/>
              <a:ext cx="250150" cy="274680"/>
            </a:xfrm>
            <a:custGeom>
              <a:rect b="b" l="l" r="r" t="t"/>
              <a:pathLst>
                <a:path extrusionOk="0" h="21992" w="20028">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7" name="Google Shape;67;p3"/>
            <p:cNvSpPr/>
            <p:nvPr/>
          </p:nvSpPr>
          <p:spPr>
            <a:xfrm>
              <a:off x="4976486" y="4621106"/>
              <a:ext cx="255945" cy="281075"/>
            </a:xfrm>
            <a:custGeom>
              <a:rect b="b" l="l" r="r" t="t"/>
              <a:pathLst>
                <a:path extrusionOk="0" h="22504" w="20492">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8" name="Google Shape;68;p3"/>
            <p:cNvSpPr/>
            <p:nvPr/>
          </p:nvSpPr>
          <p:spPr>
            <a:xfrm>
              <a:off x="4961623" y="4631222"/>
              <a:ext cx="259355" cy="284784"/>
            </a:xfrm>
            <a:custGeom>
              <a:rect b="b" l="l" r="r" t="t"/>
              <a:pathLst>
                <a:path extrusionOk="0" h="22801" w="20765">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9" name="Google Shape;69;p3"/>
            <p:cNvSpPr/>
            <p:nvPr/>
          </p:nvSpPr>
          <p:spPr>
            <a:xfrm>
              <a:off x="4947934" y="4642526"/>
              <a:ext cx="260404" cy="285984"/>
            </a:xfrm>
            <a:custGeom>
              <a:rect b="b" l="l" r="r" t="t"/>
              <a:pathLst>
                <a:path extrusionOk="0" h="22897" w="20849">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0" name="Google Shape;70;p3"/>
            <p:cNvSpPr/>
            <p:nvPr/>
          </p:nvSpPr>
          <p:spPr>
            <a:xfrm>
              <a:off x="4935294" y="4655016"/>
              <a:ext cx="259367" cy="284784"/>
            </a:xfrm>
            <a:custGeom>
              <a:rect b="b" l="l" r="r" t="t"/>
              <a:pathLst>
                <a:path extrusionOk="0" h="22801" w="20766">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1" name="Google Shape;71;p3"/>
            <p:cNvSpPr/>
            <p:nvPr/>
          </p:nvSpPr>
          <p:spPr>
            <a:xfrm>
              <a:off x="4923853" y="4668842"/>
              <a:ext cx="255933" cy="281075"/>
            </a:xfrm>
            <a:custGeom>
              <a:rect b="b" l="l" r="r" t="t"/>
              <a:pathLst>
                <a:path extrusionOk="0" h="22504" w="20491">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2" name="Google Shape;72;p3"/>
            <p:cNvSpPr/>
            <p:nvPr/>
          </p:nvSpPr>
          <p:spPr>
            <a:xfrm>
              <a:off x="4913586" y="4684018"/>
              <a:ext cx="250137" cy="274530"/>
            </a:xfrm>
            <a:custGeom>
              <a:rect b="b" l="l" r="r" t="t"/>
              <a:pathLst>
                <a:path extrusionOk="0" h="21980" w="20027">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3" name="Google Shape;73;p3"/>
            <p:cNvSpPr/>
            <p:nvPr/>
          </p:nvSpPr>
          <p:spPr>
            <a:xfrm>
              <a:off x="4904818" y="4700517"/>
              <a:ext cx="241507" cy="265163"/>
            </a:xfrm>
            <a:custGeom>
              <a:rect b="b" l="l" r="r" t="t"/>
              <a:pathLst>
                <a:path extrusionOk="0" h="21230" w="19336">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4" name="Google Shape;74;p3"/>
            <p:cNvSpPr/>
            <p:nvPr/>
          </p:nvSpPr>
          <p:spPr>
            <a:xfrm>
              <a:off x="4897524" y="4718665"/>
              <a:ext cx="230066" cy="252523"/>
            </a:xfrm>
            <a:custGeom>
              <a:rect b="b" l="l" r="r" t="t"/>
              <a:pathLst>
                <a:path extrusionOk="0" h="20218" w="1842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5" name="Google Shape;75;p3"/>
            <p:cNvSpPr/>
            <p:nvPr/>
          </p:nvSpPr>
          <p:spPr>
            <a:xfrm>
              <a:off x="4891878" y="4738587"/>
              <a:ext cx="215340" cy="236161"/>
            </a:xfrm>
            <a:custGeom>
              <a:rect b="b" l="l" r="r" t="t"/>
              <a:pathLst>
                <a:path extrusionOk="0" h="18908" w="17241">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6" name="Google Shape;76;p3"/>
            <p:cNvSpPr/>
            <p:nvPr/>
          </p:nvSpPr>
          <p:spPr>
            <a:xfrm>
              <a:off x="4888456" y="4760744"/>
              <a:ext cx="196155" cy="215315"/>
            </a:xfrm>
            <a:custGeom>
              <a:rect b="b" l="l" r="r" t="t"/>
              <a:pathLst>
                <a:path extrusionOk="0" h="17239" w="15705">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7" name="Google Shape;77;p3"/>
            <p:cNvSpPr/>
            <p:nvPr/>
          </p:nvSpPr>
          <p:spPr>
            <a:xfrm>
              <a:off x="4887569" y="4785736"/>
              <a:ext cx="171912" cy="189461"/>
            </a:xfrm>
            <a:custGeom>
              <a:rect b="b" l="l" r="r" t="t"/>
              <a:pathLst>
                <a:path extrusionOk="0" h="15169" w="13764">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8" name="Google Shape;78;p3"/>
            <p:cNvSpPr/>
            <p:nvPr/>
          </p:nvSpPr>
          <p:spPr>
            <a:xfrm>
              <a:off x="4889942" y="4815175"/>
              <a:ext cx="140537" cy="154963"/>
            </a:xfrm>
            <a:custGeom>
              <a:rect b="b" l="l" r="r" t="t"/>
              <a:pathLst>
                <a:path extrusionOk="0" h="12407" w="11252">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9" name="Google Shape;79;p3"/>
            <p:cNvSpPr/>
            <p:nvPr/>
          </p:nvSpPr>
          <p:spPr>
            <a:xfrm>
              <a:off x="4899909" y="4852945"/>
              <a:ext cx="93987" cy="103517"/>
            </a:xfrm>
            <a:custGeom>
              <a:rect b="b" l="l" r="r" t="t"/>
              <a:pathLst>
                <a:path extrusionOk="0" h="8288" w="7525">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grpSp>
      <p:sp>
        <p:nvSpPr>
          <p:cNvPr id="80" name="Google Shape;80;p3"/>
          <p:cNvSpPr/>
          <p:nvPr/>
        </p:nvSpPr>
        <p:spPr>
          <a:xfrm flipH="1">
            <a:off x="7801668" y="777675"/>
            <a:ext cx="1220894" cy="165386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 name="Google Shape;81;p3"/>
          <p:cNvGrpSpPr/>
          <p:nvPr/>
        </p:nvGrpSpPr>
        <p:grpSpPr>
          <a:xfrm flipH="1">
            <a:off x="7841255" y="2124165"/>
            <a:ext cx="1414390" cy="1136307"/>
            <a:chOff x="4649450" y="3527425"/>
            <a:chExt cx="1224050" cy="983475"/>
          </a:xfrm>
        </p:grpSpPr>
        <p:sp>
          <p:nvSpPr>
            <p:cNvPr id="82" name="Google Shape;82;p3"/>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3"/>
          <p:cNvSpPr/>
          <p:nvPr/>
        </p:nvSpPr>
        <p:spPr>
          <a:xfrm flipH="1">
            <a:off x="7913985" y="2593942"/>
            <a:ext cx="1414414" cy="191600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rot="-5400000">
            <a:off x="8219206" y="4367378"/>
            <a:ext cx="803967" cy="108907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rot="5400000">
            <a:off x="47341" y="-667214"/>
            <a:ext cx="1177625" cy="159534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3"/>
          <p:cNvGrpSpPr/>
          <p:nvPr/>
        </p:nvGrpSpPr>
        <p:grpSpPr>
          <a:xfrm flipH="1" rot="10800000">
            <a:off x="-359666" y="719282"/>
            <a:ext cx="949251" cy="762685"/>
            <a:chOff x="4649450" y="3527425"/>
            <a:chExt cx="1224050" cy="983475"/>
          </a:xfrm>
        </p:grpSpPr>
        <p:sp>
          <p:nvSpPr>
            <p:cNvPr id="89" name="Google Shape;89;p3"/>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 name="Google Shape;92;p3"/>
          <p:cNvSpPr/>
          <p:nvPr/>
        </p:nvSpPr>
        <p:spPr>
          <a:xfrm flipH="1" rot="10800000">
            <a:off x="-197523" y="-103823"/>
            <a:ext cx="871249" cy="118012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 name="Google Shape;93;p3"/>
          <p:cNvGrpSpPr/>
          <p:nvPr/>
        </p:nvGrpSpPr>
        <p:grpSpPr>
          <a:xfrm flipH="1">
            <a:off x="8276759" y="3925536"/>
            <a:ext cx="1051459" cy="844805"/>
            <a:chOff x="4649450" y="3527425"/>
            <a:chExt cx="1224050" cy="983475"/>
          </a:xfrm>
        </p:grpSpPr>
        <p:sp>
          <p:nvSpPr>
            <p:cNvPr id="94" name="Google Shape;94;p3"/>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2">
  <p:cSld name="CUSTOM_28">
    <p:spTree>
      <p:nvGrpSpPr>
        <p:cNvPr id="527" name="Shape 527"/>
        <p:cNvGrpSpPr/>
        <p:nvPr/>
      </p:nvGrpSpPr>
      <p:grpSpPr>
        <a:xfrm>
          <a:off x="0" y="0"/>
          <a:ext cx="0" cy="0"/>
          <a:chOff x="0" y="0"/>
          <a:chExt cx="0" cy="0"/>
        </a:xfrm>
      </p:grpSpPr>
      <p:sp>
        <p:nvSpPr>
          <p:cNvPr id="528" name="Google Shape;528;p21"/>
          <p:cNvSpPr txBox="1"/>
          <p:nvPr>
            <p:ph idx="1" type="body"/>
          </p:nvPr>
        </p:nvSpPr>
        <p:spPr>
          <a:xfrm>
            <a:off x="778500" y="1398875"/>
            <a:ext cx="3506100" cy="2816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Font typeface="Montserrat"/>
              <a:buChar char="●"/>
              <a:defRPr/>
            </a:lvl1pPr>
            <a:lvl2pPr indent="-317500" lvl="1" marL="914400" rtl="0">
              <a:spcBef>
                <a:spcPts val="0"/>
              </a:spcBef>
              <a:spcAft>
                <a:spcPts val="0"/>
              </a:spcAft>
              <a:buClr>
                <a:srgbClr val="FFFFFF"/>
              </a:buClr>
              <a:buSzPts val="1400"/>
              <a:buFont typeface="Montserrat"/>
              <a:buChar char="○"/>
              <a:defRPr/>
            </a:lvl2pPr>
            <a:lvl3pPr indent="-317500" lvl="2" marL="1371600" rtl="0">
              <a:spcBef>
                <a:spcPts val="0"/>
              </a:spcBef>
              <a:spcAft>
                <a:spcPts val="0"/>
              </a:spcAft>
              <a:buClr>
                <a:srgbClr val="FFFFFF"/>
              </a:buClr>
              <a:buSzPts val="1400"/>
              <a:buFont typeface="Montserrat"/>
              <a:buChar char="■"/>
              <a:defRPr/>
            </a:lvl3pPr>
            <a:lvl4pPr indent="-317500" lvl="3" marL="1828800" rtl="0">
              <a:spcBef>
                <a:spcPts val="0"/>
              </a:spcBef>
              <a:spcAft>
                <a:spcPts val="0"/>
              </a:spcAft>
              <a:buClr>
                <a:srgbClr val="FFFFFF"/>
              </a:buClr>
              <a:buSzPts val="1400"/>
              <a:buFont typeface="Montserrat"/>
              <a:buChar char="●"/>
              <a:defRPr/>
            </a:lvl4pPr>
            <a:lvl5pPr indent="-317500" lvl="4" marL="2286000" rtl="0">
              <a:spcBef>
                <a:spcPts val="0"/>
              </a:spcBef>
              <a:spcAft>
                <a:spcPts val="0"/>
              </a:spcAft>
              <a:buClr>
                <a:srgbClr val="FFFFFF"/>
              </a:buClr>
              <a:buSzPts val="1400"/>
              <a:buFont typeface="Montserrat"/>
              <a:buChar char="○"/>
              <a:defRPr/>
            </a:lvl5pPr>
            <a:lvl6pPr indent="-317500" lvl="5" marL="2743200" rtl="0">
              <a:spcBef>
                <a:spcPts val="0"/>
              </a:spcBef>
              <a:spcAft>
                <a:spcPts val="0"/>
              </a:spcAft>
              <a:buClr>
                <a:srgbClr val="FFFFFF"/>
              </a:buClr>
              <a:buSzPts val="1400"/>
              <a:buFont typeface="Montserrat"/>
              <a:buChar char="■"/>
              <a:defRPr/>
            </a:lvl6pPr>
            <a:lvl7pPr indent="-317500" lvl="6" marL="3200400" rtl="0">
              <a:spcBef>
                <a:spcPts val="0"/>
              </a:spcBef>
              <a:spcAft>
                <a:spcPts val="0"/>
              </a:spcAft>
              <a:buClr>
                <a:srgbClr val="FFFFFF"/>
              </a:buClr>
              <a:buSzPts val="1400"/>
              <a:buFont typeface="Montserrat"/>
              <a:buChar char="●"/>
              <a:defRPr/>
            </a:lvl7pPr>
            <a:lvl8pPr indent="-317500" lvl="7" marL="3657600" rtl="0">
              <a:spcBef>
                <a:spcPts val="0"/>
              </a:spcBef>
              <a:spcAft>
                <a:spcPts val="0"/>
              </a:spcAft>
              <a:buClr>
                <a:srgbClr val="FFFFFF"/>
              </a:buClr>
              <a:buSzPts val="1400"/>
              <a:buFont typeface="Montserrat"/>
              <a:buChar char="○"/>
              <a:defRPr/>
            </a:lvl8pPr>
            <a:lvl9pPr indent="-317500" lvl="8" marL="4114800" rtl="0">
              <a:spcBef>
                <a:spcPts val="0"/>
              </a:spcBef>
              <a:spcAft>
                <a:spcPts val="0"/>
              </a:spcAft>
              <a:buClr>
                <a:srgbClr val="FFFFFF"/>
              </a:buClr>
              <a:buSzPts val="1400"/>
              <a:buFont typeface="Montserrat"/>
              <a:buChar char="■"/>
              <a:defRPr/>
            </a:lvl9pPr>
          </a:lstStyle>
          <a:p/>
        </p:txBody>
      </p:sp>
      <p:sp>
        <p:nvSpPr>
          <p:cNvPr id="529" name="Google Shape;529;p21"/>
          <p:cNvSpPr txBox="1"/>
          <p:nvPr>
            <p:ph type="title"/>
          </p:nvPr>
        </p:nvSpPr>
        <p:spPr>
          <a:xfrm>
            <a:off x="778500" y="452825"/>
            <a:ext cx="5950500" cy="44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4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530" name="Google Shape;530;p21"/>
          <p:cNvSpPr/>
          <p:nvPr/>
        </p:nvSpPr>
        <p:spPr>
          <a:xfrm rot="10800000">
            <a:off x="7932895" y="2111161"/>
            <a:ext cx="1508088" cy="204290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1" name="Google Shape;531;p21"/>
          <p:cNvGrpSpPr/>
          <p:nvPr/>
        </p:nvGrpSpPr>
        <p:grpSpPr>
          <a:xfrm rot="10800000">
            <a:off x="7933040" y="1202961"/>
            <a:ext cx="1747087" cy="1403616"/>
            <a:chOff x="4649450" y="3527425"/>
            <a:chExt cx="1224050" cy="983475"/>
          </a:xfrm>
        </p:grpSpPr>
        <p:sp>
          <p:nvSpPr>
            <p:cNvPr id="532" name="Google Shape;532;p21"/>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1"/>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1"/>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5" name="Google Shape;535;p21"/>
          <p:cNvSpPr/>
          <p:nvPr/>
        </p:nvSpPr>
        <p:spPr>
          <a:xfrm rot="10800000">
            <a:off x="7842665" y="-124935"/>
            <a:ext cx="1508088" cy="204290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1"/>
          <p:cNvSpPr/>
          <p:nvPr/>
        </p:nvSpPr>
        <p:spPr>
          <a:xfrm flipH="1" rot="-5400000">
            <a:off x="7351027" y="-723223"/>
            <a:ext cx="1391144" cy="188458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7" name="Google Shape;537;p21"/>
          <p:cNvGrpSpPr/>
          <p:nvPr/>
        </p:nvGrpSpPr>
        <p:grpSpPr>
          <a:xfrm rot="10800000">
            <a:off x="6728934" y="-270866"/>
            <a:ext cx="993072" cy="797893"/>
            <a:chOff x="4649450" y="3527425"/>
            <a:chExt cx="1224050" cy="983475"/>
          </a:xfrm>
        </p:grpSpPr>
        <p:sp>
          <p:nvSpPr>
            <p:cNvPr id="538" name="Google Shape;538;p21"/>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1"/>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1"/>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1" name="Google Shape;541;p21"/>
          <p:cNvSpPr/>
          <p:nvPr/>
        </p:nvSpPr>
        <p:spPr>
          <a:xfrm>
            <a:off x="-217250" y="4004000"/>
            <a:ext cx="867532" cy="117518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2" name="Google Shape;542;p21"/>
          <p:cNvGrpSpPr/>
          <p:nvPr/>
        </p:nvGrpSpPr>
        <p:grpSpPr>
          <a:xfrm flipH="1" rot="5400000">
            <a:off x="588165" y="4705067"/>
            <a:ext cx="631120" cy="507080"/>
            <a:chOff x="4649450" y="3527425"/>
            <a:chExt cx="1224050" cy="983475"/>
          </a:xfrm>
        </p:grpSpPr>
        <p:sp>
          <p:nvSpPr>
            <p:cNvPr id="543" name="Google Shape;543;p21"/>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1"/>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1"/>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6" name="Google Shape;546;p21"/>
          <p:cNvSpPr/>
          <p:nvPr/>
        </p:nvSpPr>
        <p:spPr>
          <a:xfrm flipH="1" rot="5400000">
            <a:off x="157646" y="4450122"/>
            <a:ext cx="641820" cy="869429"/>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1"/>
          <p:cNvSpPr/>
          <p:nvPr/>
        </p:nvSpPr>
        <p:spPr>
          <a:xfrm flipH="1" rot="5400000">
            <a:off x="1169835" y="4252542"/>
            <a:ext cx="933550" cy="126461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9">
    <p:spTree>
      <p:nvGrpSpPr>
        <p:cNvPr id="548" name="Shape 548"/>
        <p:cNvGrpSpPr/>
        <p:nvPr/>
      </p:nvGrpSpPr>
      <p:grpSpPr>
        <a:xfrm>
          <a:off x="0" y="0"/>
          <a:ext cx="0" cy="0"/>
          <a:chOff x="0" y="0"/>
          <a:chExt cx="0" cy="0"/>
        </a:xfrm>
      </p:grpSpPr>
      <p:sp>
        <p:nvSpPr>
          <p:cNvPr id="549" name="Google Shape;549;p22"/>
          <p:cNvSpPr/>
          <p:nvPr/>
        </p:nvSpPr>
        <p:spPr>
          <a:xfrm flipH="1" rot="924200">
            <a:off x="8391044" y="2335398"/>
            <a:ext cx="1323370" cy="179267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0" name="Google Shape;550;p22"/>
          <p:cNvGrpSpPr/>
          <p:nvPr/>
        </p:nvGrpSpPr>
        <p:grpSpPr>
          <a:xfrm flipH="1" rot="10800000">
            <a:off x="502497" y="-338551"/>
            <a:ext cx="735339" cy="617721"/>
            <a:chOff x="4649450" y="3501085"/>
            <a:chExt cx="1170736" cy="983475"/>
          </a:xfrm>
        </p:grpSpPr>
        <p:sp>
          <p:nvSpPr>
            <p:cNvPr id="551" name="Google Shape;551;p22"/>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2"/>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2"/>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4" name="Google Shape;554;p22"/>
          <p:cNvGrpSpPr/>
          <p:nvPr/>
        </p:nvGrpSpPr>
        <p:grpSpPr>
          <a:xfrm flipH="1">
            <a:off x="8550875" y="3875136"/>
            <a:ext cx="935174" cy="751277"/>
            <a:chOff x="4649450" y="3527425"/>
            <a:chExt cx="1224050" cy="983475"/>
          </a:xfrm>
        </p:grpSpPr>
        <p:sp>
          <p:nvSpPr>
            <p:cNvPr id="555" name="Google Shape;555;p22"/>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2"/>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2"/>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8" name="Google Shape;558;p22"/>
          <p:cNvSpPr/>
          <p:nvPr/>
        </p:nvSpPr>
        <p:spPr>
          <a:xfrm flipH="1">
            <a:off x="8502696" y="4243771"/>
            <a:ext cx="807238" cy="1093509"/>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2"/>
          <p:cNvSpPr/>
          <p:nvPr/>
        </p:nvSpPr>
        <p:spPr>
          <a:xfrm rot="-6715076">
            <a:off x="7732234" y="4491555"/>
            <a:ext cx="916371" cy="124143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2"/>
          <p:cNvSpPr/>
          <p:nvPr/>
        </p:nvSpPr>
        <p:spPr>
          <a:xfrm rot="5400000">
            <a:off x="-93280" y="-402428"/>
            <a:ext cx="760103" cy="1029659"/>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1" name="Google Shape;561;p22"/>
          <p:cNvGrpSpPr/>
          <p:nvPr/>
        </p:nvGrpSpPr>
        <p:grpSpPr>
          <a:xfrm flipH="1" rot="10800000">
            <a:off x="-121964" y="695572"/>
            <a:ext cx="624266" cy="501572"/>
            <a:chOff x="4649450" y="3527425"/>
            <a:chExt cx="1224050" cy="983475"/>
          </a:xfrm>
        </p:grpSpPr>
        <p:sp>
          <p:nvSpPr>
            <p:cNvPr id="562" name="Google Shape;562;p22"/>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2"/>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2"/>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5" name="Google Shape;565;p22"/>
          <p:cNvSpPr/>
          <p:nvPr/>
        </p:nvSpPr>
        <p:spPr>
          <a:xfrm flipH="1" rot="10800000">
            <a:off x="-254264" y="-9317"/>
            <a:ext cx="634906" cy="86006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2"/>
          <p:cNvSpPr/>
          <p:nvPr/>
        </p:nvSpPr>
        <p:spPr>
          <a:xfrm flipH="1" rot="10800000">
            <a:off x="-398575" y="940834"/>
            <a:ext cx="923514" cy="125102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7" name="Google Shape;567;p22"/>
          <p:cNvGrpSpPr/>
          <p:nvPr/>
        </p:nvGrpSpPr>
        <p:grpSpPr>
          <a:xfrm flipH="1">
            <a:off x="8502737" y="4639601"/>
            <a:ext cx="531483" cy="427025"/>
            <a:chOff x="4649450" y="3527425"/>
            <a:chExt cx="1224050" cy="983475"/>
          </a:xfrm>
        </p:grpSpPr>
        <p:sp>
          <p:nvSpPr>
            <p:cNvPr id="568" name="Google Shape;568;p22"/>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2"/>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2"/>
            <p:cNvSpPr/>
            <p:nvPr/>
          </p:nvSpPr>
          <p:spPr>
            <a:xfrm>
              <a:off x="4656211" y="3734789"/>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1" name="Google Shape;571;p22"/>
          <p:cNvSpPr txBox="1"/>
          <p:nvPr>
            <p:ph type="title"/>
          </p:nvPr>
        </p:nvSpPr>
        <p:spPr>
          <a:xfrm>
            <a:off x="778500" y="452825"/>
            <a:ext cx="5950500" cy="44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4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572" name="Google Shape;572;p22"/>
          <p:cNvSpPr txBox="1"/>
          <p:nvPr>
            <p:ph idx="1" type="subTitle"/>
          </p:nvPr>
        </p:nvSpPr>
        <p:spPr>
          <a:xfrm>
            <a:off x="793842" y="3448256"/>
            <a:ext cx="2057400" cy="440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573" name="Google Shape;573;p22"/>
          <p:cNvSpPr txBox="1"/>
          <p:nvPr>
            <p:ph idx="2" type="subTitle"/>
          </p:nvPr>
        </p:nvSpPr>
        <p:spPr>
          <a:xfrm>
            <a:off x="979392" y="3803181"/>
            <a:ext cx="16863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lvl1pPr>
            <a:lvl2pPr lvl="1" rtl="0" algn="ctr">
              <a:spcBef>
                <a:spcPts val="0"/>
              </a:spcBef>
              <a:spcAft>
                <a:spcPts val="0"/>
              </a:spcAft>
              <a:buNone/>
              <a:defRPr b="0" sz="1400"/>
            </a:lvl2pPr>
            <a:lvl3pPr lvl="2" rtl="0" algn="ctr">
              <a:spcBef>
                <a:spcPts val="0"/>
              </a:spcBef>
              <a:spcAft>
                <a:spcPts val="0"/>
              </a:spcAft>
              <a:buNone/>
              <a:defRPr b="0" sz="1400"/>
            </a:lvl3pPr>
            <a:lvl4pPr lvl="3" rtl="0" algn="ctr">
              <a:spcBef>
                <a:spcPts val="0"/>
              </a:spcBef>
              <a:spcAft>
                <a:spcPts val="0"/>
              </a:spcAft>
              <a:buNone/>
              <a:defRPr b="0" sz="1400"/>
            </a:lvl4pPr>
            <a:lvl5pPr lvl="4" rtl="0" algn="ctr">
              <a:spcBef>
                <a:spcPts val="0"/>
              </a:spcBef>
              <a:spcAft>
                <a:spcPts val="0"/>
              </a:spcAft>
              <a:buNone/>
              <a:defRPr b="0" sz="1400"/>
            </a:lvl5pPr>
            <a:lvl6pPr lvl="5" rtl="0" algn="ctr">
              <a:spcBef>
                <a:spcPts val="0"/>
              </a:spcBef>
              <a:spcAft>
                <a:spcPts val="0"/>
              </a:spcAft>
              <a:buNone/>
              <a:defRPr b="0" sz="1400"/>
            </a:lvl6pPr>
            <a:lvl7pPr lvl="6" rtl="0" algn="ctr">
              <a:spcBef>
                <a:spcPts val="0"/>
              </a:spcBef>
              <a:spcAft>
                <a:spcPts val="0"/>
              </a:spcAft>
              <a:buNone/>
              <a:defRPr b="0" sz="1400"/>
            </a:lvl7pPr>
            <a:lvl8pPr lvl="7" rtl="0" algn="ctr">
              <a:spcBef>
                <a:spcPts val="0"/>
              </a:spcBef>
              <a:spcAft>
                <a:spcPts val="0"/>
              </a:spcAft>
              <a:buNone/>
              <a:defRPr b="0" sz="1400"/>
            </a:lvl8pPr>
            <a:lvl9pPr lvl="8" rtl="0" algn="ctr">
              <a:spcBef>
                <a:spcPts val="0"/>
              </a:spcBef>
              <a:spcAft>
                <a:spcPts val="0"/>
              </a:spcAft>
              <a:buNone/>
              <a:defRPr b="0" sz="1400"/>
            </a:lvl9pPr>
          </a:lstStyle>
          <a:p/>
        </p:txBody>
      </p:sp>
      <p:sp>
        <p:nvSpPr>
          <p:cNvPr id="574" name="Google Shape;574;p22"/>
          <p:cNvSpPr txBox="1"/>
          <p:nvPr>
            <p:ph idx="3" type="subTitle"/>
          </p:nvPr>
        </p:nvSpPr>
        <p:spPr>
          <a:xfrm>
            <a:off x="2587667" y="3448256"/>
            <a:ext cx="2057400" cy="440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575" name="Google Shape;575;p22"/>
          <p:cNvSpPr txBox="1"/>
          <p:nvPr>
            <p:ph idx="4" type="subTitle"/>
          </p:nvPr>
        </p:nvSpPr>
        <p:spPr>
          <a:xfrm>
            <a:off x="2773217" y="3803181"/>
            <a:ext cx="16863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lvl1pPr>
            <a:lvl2pPr lvl="1" rtl="0" algn="ctr">
              <a:spcBef>
                <a:spcPts val="0"/>
              </a:spcBef>
              <a:spcAft>
                <a:spcPts val="0"/>
              </a:spcAft>
              <a:buNone/>
              <a:defRPr b="0" sz="1400"/>
            </a:lvl2pPr>
            <a:lvl3pPr lvl="2" rtl="0" algn="ctr">
              <a:spcBef>
                <a:spcPts val="0"/>
              </a:spcBef>
              <a:spcAft>
                <a:spcPts val="0"/>
              </a:spcAft>
              <a:buNone/>
              <a:defRPr b="0" sz="1400"/>
            </a:lvl3pPr>
            <a:lvl4pPr lvl="3" rtl="0" algn="ctr">
              <a:spcBef>
                <a:spcPts val="0"/>
              </a:spcBef>
              <a:spcAft>
                <a:spcPts val="0"/>
              </a:spcAft>
              <a:buNone/>
              <a:defRPr b="0" sz="1400"/>
            </a:lvl4pPr>
            <a:lvl5pPr lvl="4" rtl="0" algn="ctr">
              <a:spcBef>
                <a:spcPts val="0"/>
              </a:spcBef>
              <a:spcAft>
                <a:spcPts val="0"/>
              </a:spcAft>
              <a:buNone/>
              <a:defRPr b="0" sz="1400"/>
            </a:lvl5pPr>
            <a:lvl6pPr lvl="5" rtl="0" algn="ctr">
              <a:spcBef>
                <a:spcPts val="0"/>
              </a:spcBef>
              <a:spcAft>
                <a:spcPts val="0"/>
              </a:spcAft>
              <a:buNone/>
              <a:defRPr b="0" sz="1400"/>
            </a:lvl6pPr>
            <a:lvl7pPr lvl="6" rtl="0" algn="ctr">
              <a:spcBef>
                <a:spcPts val="0"/>
              </a:spcBef>
              <a:spcAft>
                <a:spcPts val="0"/>
              </a:spcAft>
              <a:buNone/>
              <a:defRPr b="0" sz="1400"/>
            </a:lvl7pPr>
            <a:lvl8pPr lvl="7" rtl="0" algn="ctr">
              <a:spcBef>
                <a:spcPts val="0"/>
              </a:spcBef>
              <a:spcAft>
                <a:spcPts val="0"/>
              </a:spcAft>
              <a:buNone/>
              <a:defRPr b="0" sz="1400"/>
            </a:lvl8pPr>
            <a:lvl9pPr lvl="8" rtl="0" algn="ctr">
              <a:spcBef>
                <a:spcPts val="0"/>
              </a:spcBef>
              <a:spcAft>
                <a:spcPts val="0"/>
              </a:spcAft>
              <a:buNone/>
              <a:defRPr b="0" sz="1400"/>
            </a:lvl9pPr>
          </a:lstStyle>
          <a:p/>
        </p:txBody>
      </p:sp>
      <p:sp>
        <p:nvSpPr>
          <p:cNvPr id="576" name="Google Shape;576;p22"/>
          <p:cNvSpPr txBox="1"/>
          <p:nvPr>
            <p:ph idx="5" type="subTitle"/>
          </p:nvPr>
        </p:nvSpPr>
        <p:spPr>
          <a:xfrm>
            <a:off x="4381492" y="3448256"/>
            <a:ext cx="2057400" cy="440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577" name="Google Shape;577;p22"/>
          <p:cNvSpPr txBox="1"/>
          <p:nvPr>
            <p:ph idx="6" type="subTitle"/>
          </p:nvPr>
        </p:nvSpPr>
        <p:spPr>
          <a:xfrm>
            <a:off x="4568242" y="3803181"/>
            <a:ext cx="16839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lvl1pPr>
            <a:lvl2pPr lvl="1" rtl="0" algn="ctr">
              <a:spcBef>
                <a:spcPts val="0"/>
              </a:spcBef>
              <a:spcAft>
                <a:spcPts val="0"/>
              </a:spcAft>
              <a:buNone/>
              <a:defRPr b="0" sz="1400"/>
            </a:lvl2pPr>
            <a:lvl3pPr lvl="2" rtl="0" algn="ctr">
              <a:spcBef>
                <a:spcPts val="0"/>
              </a:spcBef>
              <a:spcAft>
                <a:spcPts val="0"/>
              </a:spcAft>
              <a:buNone/>
              <a:defRPr b="0" sz="1400"/>
            </a:lvl3pPr>
            <a:lvl4pPr lvl="3" rtl="0" algn="ctr">
              <a:spcBef>
                <a:spcPts val="0"/>
              </a:spcBef>
              <a:spcAft>
                <a:spcPts val="0"/>
              </a:spcAft>
              <a:buNone/>
              <a:defRPr b="0" sz="1400"/>
            </a:lvl4pPr>
            <a:lvl5pPr lvl="4" rtl="0" algn="ctr">
              <a:spcBef>
                <a:spcPts val="0"/>
              </a:spcBef>
              <a:spcAft>
                <a:spcPts val="0"/>
              </a:spcAft>
              <a:buNone/>
              <a:defRPr b="0" sz="1400"/>
            </a:lvl5pPr>
            <a:lvl6pPr lvl="5" rtl="0" algn="ctr">
              <a:spcBef>
                <a:spcPts val="0"/>
              </a:spcBef>
              <a:spcAft>
                <a:spcPts val="0"/>
              </a:spcAft>
              <a:buNone/>
              <a:defRPr b="0" sz="1400"/>
            </a:lvl6pPr>
            <a:lvl7pPr lvl="6" rtl="0" algn="ctr">
              <a:spcBef>
                <a:spcPts val="0"/>
              </a:spcBef>
              <a:spcAft>
                <a:spcPts val="0"/>
              </a:spcAft>
              <a:buNone/>
              <a:defRPr b="0" sz="1400"/>
            </a:lvl7pPr>
            <a:lvl8pPr lvl="7" rtl="0" algn="ctr">
              <a:spcBef>
                <a:spcPts val="0"/>
              </a:spcBef>
              <a:spcAft>
                <a:spcPts val="0"/>
              </a:spcAft>
              <a:buNone/>
              <a:defRPr b="0" sz="1400"/>
            </a:lvl8pPr>
            <a:lvl9pPr lvl="8" rtl="0" algn="ctr">
              <a:spcBef>
                <a:spcPts val="0"/>
              </a:spcBef>
              <a:spcAft>
                <a:spcPts val="0"/>
              </a:spcAft>
              <a:buNone/>
              <a:defRPr b="0" sz="1400"/>
            </a:lvl9pPr>
          </a:lstStyle>
          <a:p/>
        </p:txBody>
      </p:sp>
      <p:sp>
        <p:nvSpPr>
          <p:cNvPr id="578" name="Google Shape;578;p22"/>
          <p:cNvSpPr txBox="1"/>
          <p:nvPr>
            <p:ph idx="7" type="subTitle"/>
          </p:nvPr>
        </p:nvSpPr>
        <p:spPr>
          <a:xfrm>
            <a:off x="6178892" y="3448256"/>
            <a:ext cx="2057400" cy="440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579" name="Google Shape;579;p22"/>
          <p:cNvSpPr txBox="1"/>
          <p:nvPr>
            <p:ph idx="8" type="subTitle"/>
          </p:nvPr>
        </p:nvSpPr>
        <p:spPr>
          <a:xfrm>
            <a:off x="6365642" y="3803181"/>
            <a:ext cx="16839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lvl1pPr>
            <a:lvl2pPr lvl="1" rtl="0" algn="ctr">
              <a:spcBef>
                <a:spcPts val="0"/>
              </a:spcBef>
              <a:spcAft>
                <a:spcPts val="0"/>
              </a:spcAft>
              <a:buNone/>
              <a:defRPr b="0" sz="1400"/>
            </a:lvl2pPr>
            <a:lvl3pPr lvl="2" rtl="0" algn="ctr">
              <a:spcBef>
                <a:spcPts val="0"/>
              </a:spcBef>
              <a:spcAft>
                <a:spcPts val="0"/>
              </a:spcAft>
              <a:buNone/>
              <a:defRPr b="0" sz="1400"/>
            </a:lvl3pPr>
            <a:lvl4pPr lvl="3" rtl="0" algn="ctr">
              <a:spcBef>
                <a:spcPts val="0"/>
              </a:spcBef>
              <a:spcAft>
                <a:spcPts val="0"/>
              </a:spcAft>
              <a:buNone/>
              <a:defRPr b="0" sz="1400"/>
            </a:lvl4pPr>
            <a:lvl5pPr lvl="4" rtl="0" algn="ctr">
              <a:spcBef>
                <a:spcPts val="0"/>
              </a:spcBef>
              <a:spcAft>
                <a:spcPts val="0"/>
              </a:spcAft>
              <a:buNone/>
              <a:defRPr b="0" sz="1400"/>
            </a:lvl5pPr>
            <a:lvl6pPr lvl="5" rtl="0" algn="ctr">
              <a:spcBef>
                <a:spcPts val="0"/>
              </a:spcBef>
              <a:spcAft>
                <a:spcPts val="0"/>
              </a:spcAft>
              <a:buNone/>
              <a:defRPr b="0" sz="1400"/>
            </a:lvl6pPr>
            <a:lvl7pPr lvl="6" rtl="0" algn="ctr">
              <a:spcBef>
                <a:spcPts val="0"/>
              </a:spcBef>
              <a:spcAft>
                <a:spcPts val="0"/>
              </a:spcAft>
              <a:buNone/>
              <a:defRPr b="0" sz="1400"/>
            </a:lvl7pPr>
            <a:lvl8pPr lvl="7" rtl="0" algn="ctr">
              <a:spcBef>
                <a:spcPts val="0"/>
              </a:spcBef>
              <a:spcAft>
                <a:spcPts val="0"/>
              </a:spcAft>
              <a:buNone/>
              <a:defRPr b="0" sz="1400"/>
            </a:lvl8pPr>
            <a:lvl9pPr lvl="8" rtl="0" algn="ctr">
              <a:spcBef>
                <a:spcPts val="0"/>
              </a:spcBef>
              <a:spcAft>
                <a:spcPts val="0"/>
              </a:spcAft>
              <a:buNone/>
              <a:defRPr b="0" sz="14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2">
    <p:spTree>
      <p:nvGrpSpPr>
        <p:cNvPr id="580" name="Shape 580"/>
        <p:cNvGrpSpPr/>
        <p:nvPr/>
      </p:nvGrpSpPr>
      <p:grpSpPr>
        <a:xfrm>
          <a:off x="0" y="0"/>
          <a:ext cx="0" cy="0"/>
          <a:chOff x="0" y="0"/>
          <a:chExt cx="0" cy="0"/>
        </a:xfrm>
      </p:grpSpPr>
      <p:sp>
        <p:nvSpPr>
          <p:cNvPr id="581" name="Google Shape;581;p23"/>
          <p:cNvSpPr txBox="1"/>
          <p:nvPr>
            <p:ph idx="1" type="subTitle"/>
          </p:nvPr>
        </p:nvSpPr>
        <p:spPr>
          <a:xfrm>
            <a:off x="985525" y="3253125"/>
            <a:ext cx="2651700" cy="79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b="0" sz="1400"/>
            </a:lvl2pPr>
            <a:lvl3pPr lvl="2" rtl="0" algn="ctr">
              <a:lnSpc>
                <a:spcPct val="100000"/>
              </a:lnSpc>
              <a:spcBef>
                <a:spcPts val="0"/>
              </a:spcBef>
              <a:spcAft>
                <a:spcPts val="0"/>
              </a:spcAft>
              <a:buSzPts val="1400"/>
              <a:buNone/>
              <a:defRPr b="0" sz="1400"/>
            </a:lvl3pPr>
            <a:lvl4pPr lvl="3" rtl="0" algn="ctr">
              <a:lnSpc>
                <a:spcPct val="100000"/>
              </a:lnSpc>
              <a:spcBef>
                <a:spcPts val="0"/>
              </a:spcBef>
              <a:spcAft>
                <a:spcPts val="0"/>
              </a:spcAft>
              <a:buSzPts val="1400"/>
              <a:buNone/>
              <a:defRPr b="0" sz="1400"/>
            </a:lvl4pPr>
            <a:lvl5pPr lvl="4" rtl="0" algn="ctr">
              <a:lnSpc>
                <a:spcPct val="100000"/>
              </a:lnSpc>
              <a:spcBef>
                <a:spcPts val="0"/>
              </a:spcBef>
              <a:spcAft>
                <a:spcPts val="0"/>
              </a:spcAft>
              <a:buSzPts val="1400"/>
              <a:buNone/>
              <a:defRPr b="0" sz="1400"/>
            </a:lvl5pPr>
            <a:lvl6pPr lvl="5" rtl="0" algn="ctr">
              <a:lnSpc>
                <a:spcPct val="100000"/>
              </a:lnSpc>
              <a:spcBef>
                <a:spcPts val="0"/>
              </a:spcBef>
              <a:spcAft>
                <a:spcPts val="0"/>
              </a:spcAft>
              <a:buSzPts val="1400"/>
              <a:buNone/>
              <a:defRPr b="0" sz="1400"/>
            </a:lvl6pPr>
            <a:lvl7pPr lvl="6" rtl="0" algn="ctr">
              <a:lnSpc>
                <a:spcPct val="100000"/>
              </a:lnSpc>
              <a:spcBef>
                <a:spcPts val="0"/>
              </a:spcBef>
              <a:spcAft>
                <a:spcPts val="0"/>
              </a:spcAft>
              <a:buSzPts val="1400"/>
              <a:buNone/>
              <a:defRPr b="0" sz="1400"/>
            </a:lvl7pPr>
            <a:lvl8pPr lvl="7" rtl="0" algn="ctr">
              <a:lnSpc>
                <a:spcPct val="100000"/>
              </a:lnSpc>
              <a:spcBef>
                <a:spcPts val="0"/>
              </a:spcBef>
              <a:spcAft>
                <a:spcPts val="0"/>
              </a:spcAft>
              <a:buSzPts val="1400"/>
              <a:buNone/>
              <a:defRPr b="0" sz="1400"/>
            </a:lvl8pPr>
            <a:lvl9pPr lvl="8" rtl="0" algn="ctr">
              <a:lnSpc>
                <a:spcPct val="100000"/>
              </a:lnSpc>
              <a:spcBef>
                <a:spcPts val="0"/>
              </a:spcBef>
              <a:spcAft>
                <a:spcPts val="0"/>
              </a:spcAft>
              <a:buSzPts val="1400"/>
              <a:buNone/>
              <a:defRPr b="0" sz="1400"/>
            </a:lvl9pPr>
          </a:lstStyle>
          <a:p/>
        </p:txBody>
      </p:sp>
      <p:sp>
        <p:nvSpPr>
          <p:cNvPr id="582" name="Google Shape;582;p23"/>
          <p:cNvSpPr txBox="1"/>
          <p:nvPr>
            <p:ph hasCustomPrompt="1" type="title"/>
          </p:nvPr>
        </p:nvSpPr>
        <p:spPr>
          <a:xfrm>
            <a:off x="1081363" y="2813525"/>
            <a:ext cx="2460000" cy="439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000"/>
              <a:buFont typeface="Comfortaa"/>
              <a:buChar char="+"/>
              <a:defRPr b="1" sz="3600"/>
            </a:lvl1pPr>
            <a:lvl2pPr lvl="1"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2pPr>
            <a:lvl3pPr lvl="2"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3pPr>
            <a:lvl4pPr lvl="3"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4pPr>
            <a:lvl5pPr lvl="4"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5pPr>
            <a:lvl6pPr lvl="5"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6pPr>
            <a:lvl7pPr lvl="6"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7pPr>
            <a:lvl8pPr lvl="7"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8pPr>
            <a:lvl9pPr lvl="8"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9pPr>
          </a:lstStyle>
          <a:p>
            <a:r>
              <a:t>xx%</a:t>
            </a:r>
          </a:p>
        </p:txBody>
      </p:sp>
      <p:sp>
        <p:nvSpPr>
          <p:cNvPr id="583" name="Google Shape;583;p23"/>
          <p:cNvSpPr txBox="1"/>
          <p:nvPr>
            <p:ph idx="2" type="subTitle"/>
          </p:nvPr>
        </p:nvSpPr>
        <p:spPr>
          <a:xfrm>
            <a:off x="3187950" y="1980225"/>
            <a:ext cx="2768100" cy="79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b="0" sz="1400"/>
            </a:lvl2pPr>
            <a:lvl3pPr lvl="2" rtl="0" algn="ctr">
              <a:lnSpc>
                <a:spcPct val="100000"/>
              </a:lnSpc>
              <a:spcBef>
                <a:spcPts val="0"/>
              </a:spcBef>
              <a:spcAft>
                <a:spcPts val="0"/>
              </a:spcAft>
              <a:buSzPts val="1400"/>
              <a:buNone/>
              <a:defRPr b="0" sz="1400"/>
            </a:lvl3pPr>
            <a:lvl4pPr lvl="3" rtl="0" algn="ctr">
              <a:lnSpc>
                <a:spcPct val="100000"/>
              </a:lnSpc>
              <a:spcBef>
                <a:spcPts val="0"/>
              </a:spcBef>
              <a:spcAft>
                <a:spcPts val="0"/>
              </a:spcAft>
              <a:buSzPts val="1400"/>
              <a:buNone/>
              <a:defRPr b="0" sz="1400"/>
            </a:lvl4pPr>
            <a:lvl5pPr lvl="4" rtl="0" algn="ctr">
              <a:lnSpc>
                <a:spcPct val="100000"/>
              </a:lnSpc>
              <a:spcBef>
                <a:spcPts val="0"/>
              </a:spcBef>
              <a:spcAft>
                <a:spcPts val="0"/>
              </a:spcAft>
              <a:buSzPts val="1400"/>
              <a:buNone/>
              <a:defRPr b="0" sz="1400"/>
            </a:lvl5pPr>
            <a:lvl6pPr lvl="5" rtl="0" algn="ctr">
              <a:lnSpc>
                <a:spcPct val="100000"/>
              </a:lnSpc>
              <a:spcBef>
                <a:spcPts val="0"/>
              </a:spcBef>
              <a:spcAft>
                <a:spcPts val="0"/>
              </a:spcAft>
              <a:buSzPts val="1400"/>
              <a:buNone/>
              <a:defRPr b="0" sz="1400"/>
            </a:lvl6pPr>
            <a:lvl7pPr lvl="6" rtl="0" algn="ctr">
              <a:lnSpc>
                <a:spcPct val="100000"/>
              </a:lnSpc>
              <a:spcBef>
                <a:spcPts val="0"/>
              </a:spcBef>
              <a:spcAft>
                <a:spcPts val="0"/>
              </a:spcAft>
              <a:buSzPts val="1400"/>
              <a:buNone/>
              <a:defRPr b="0" sz="1400"/>
            </a:lvl7pPr>
            <a:lvl8pPr lvl="7" rtl="0" algn="ctr">
              <a:lnSpc>
                <a:spcPct val="100000"/>
              </a:lnSpc>
              <a:spcBef>
                <a:spcPts val="0"/>
              </a:spcBef>
              <a:spcAft>
                <a:spcPts val="0"/>
              </a:spcAft>
              <a:buSzPts val="1400"/>
              <a:buNone/>
              <a:defRPr b="0" sz="1400"/>
            </a:lvl8pPr>
            <a:lvl9pPr lvl="8" rtl="0" algn="ctr">
              <a:lnSpc>
                <a:spcPct val="100000"/>
              </a:lnSpc>
              <a:spcBef>
                <a:spcPts val="0"/>
              </a:spcBef>
              <a:spcAft>
                <a:spcPts val="0"/>
              </a:spcAft>
              <a:buSzPts val="1400"/>
              <a:buNone/>
              <a:defRPr b="0" sz="1400"/>
            </a:lvl9pPr>
          </a:lstStyle>
          <a:p/>
        </p:txBody>
      </p:sp>
      <p:sp>
        <p:nvSpPr>
          <p:cNvPr id="584" name="Google Shape;584;p23"/>
          <p:cNvSpPr txBox="1"/>
          <p:nvPr>
            <p:ph hasCustomPrompt="1" idx="3" type="title"/>
          </p:nvPr>
        </p:nvSpPr>
        <p:spPr>
          <a:xfrm>
            <a:off x="3342000" y="1540725"/>
            <a:ext cx="2460000" cy="439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000"/>
              <a:buFont typeface="Comfortaa"/>
              <a:buChar char="+"/>
              <a:defRPr b="1" sz="3600"/>
            </a:lvl1pPr>
            <a:lvl2pPr lvl="1"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2pPr>
            <a:lvl3pPr lvl="2"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3pPr>
            <a:lvl4pPr lvl="3"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4pPr>
            <a:lvl5pPr lvl="4"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5pPr>
            <a:lvl6pPr lvl="5"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6pPr>
            <a:lvl7pPr lvl="6"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7pPr>
            <a:lvl8pPr lvl="7"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8pPr>
            <a:lvl9pPr lvl="8"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9pPr>
          </a:lstStyle>
          <a:p>
            <a:r>
              <a:t>xx%</a:t>
            </a:r>
          </a:p>
        </p:txBody>
      </p:sp>
      <p:sp>
        <p:nvSpPr>
          <p:cNvPr id="585" name="Google Shape;585;p23"/>
          <p:cNvSpPr txBox="1"/>
          <p:nvPr>
            <p:ph idx="4" type="subTitle"/>
          </p:nvPr>
        </p:nvSpPr>
        <p:spPr>
          <a:xfrm>
            <a:off x="5601284" y="3253125"/>
            <a:ext cx="2557200" cy="79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b="0" sz="1400"/>
            </a:lvl2pPr>
            <a:lvl3pPr lvl="2" rtl="0" algn="ctr">
              <a:lnSpc>
                <a:spcPct val="100000"/>
              </a:lnSpc>
              <a:spcBef>
                <a:spcPts val="0"/>
              </a:spcBef>
              <a:spcAft>
                <a:spcPts val="0"/>
              </a:spcAft>
              <a:buSzPts val="1400"/>
              <a:buNone/>
              <a:defRPr b="0" sz="1400"/>
            </a:lvl3pPr>
            <a:lvl4pPr lvl="3" rtl="0" algn="ctr">
              <a:lnSpc>
                <a:spcPct val="100000"/>
              </a:lnSpc>
              <a:spcBef>
                <a:spcPts val="0"/>
              </a:spcBef>
              <a:spcAft>
                <a:spcPts val="0"/>
              </a:spcAft>
              <a:buSzPts val="1400"/>
              <a:buNone/>
              <a:defRPr b="0" sz="1400"/>
            </a:lvl4pPr>
            <a:lvl5pPr lvl="4" rtl="0" algn="ctr">
              <a:lnSpc>
                <a:spcPct val="100000"/>
              </a:lnSpc>
              <a:spcBef>
                <a:spcPts val="0"/>
              </a:spcBef>
              <a:spcAft>
                <a:spcPts val="0"/>
              </a:spcAft>
              <a:buSzPts val="1400"/>
              <a:buNone/>
              <a:defRPr b="0" sz="1400"/>
            </a:lvl5pPr>
            <a:lvl6pPr lvl="5" rtl="0" algn="ctr">
              <a:lnSpc>
                <a:spcPct val="100000"/>
              </a:lnSpc>
              <a:spcBef>
                <a:spcPts val="0"/>
              </a:spcBef>
              <a:spcAft>
                <a:spcPts val="0"/>
              </a:spcAft>
              <a:buSzPts val="1400"/>
              <a:buNone/>
              <a:defRPr b="0" sz="1400"/>
            </a:lvl6pPr>
            <a:lvl7pPr lvl="6" rtl="0" algn="ctr">
              <a:lnSpc>
                <a:spcPct val="100000"/>
              </a:lnSpc>
              <a:spcBef>
                <a:spcPts val="0"/>
              </a:spcBef>
              <a:spcAft>
                <a:spcPts val="0"/>
              </a:spcAft>
              <a:buSzPts val="1400"/>
              <a:buNone/>
              <a:defRPr b="0" sz="1400"/>
            </a:lvl7pPr>
            <a:lvl8pPr lvl="7" rtl="0" algn="ctr">
              <a:lnSpc>
                <a:spcPct val="100000"/>
              </a:lnSpc>
              <a:spcBef>
                <a:spcPts val="0"/>
              </a:spcBef>
              <a:spcAft>
                <a:spcPts val="0"/>
              </a:spcAft>
              <a:buSzPts val="1400"/>
              <a:buNone/>
              <a:defRPr b="0" sz="1400"/>
            </a:lvl8pPr>
            <a:lvl9pPr lvl="8" rtl="0" algn="ctr">
              <a:lnSpc>
                <a:spcPct val="100000"/>
              </a:lnSpc>
              <a:spcBef>
                <a:spcPts val="0"/>
              </a:spcBef>
              <a:spcAft>
                <a:spcPts val="0"/>
              </a:spcAft>
              <a:buSzPts val="1400"/>
              <a:buNone/>
              <a:defRPr b="0" sz="1400"/>
            </a:lvl9pPr>
          </a:lstStyle>
          <a:p/>
        </p:txBody>
      </p:sp>
      <p:sp>
        <p:nvSpPr>
          <p:cNvPr id="586" name="Google Shape;586;p23"/>
          <p:cNvSpPr txBox="1"/>
          <p:nvPr>
            <p:ph hasCustomPrompt="1" idx="5" type="title"/>
          </p:nvPr>
        </p:nvSpPr>
        <p:spPr>
          <a:xfrm>
            <a:off x="5649887" y="2813525"/>
            <a:ext cx="2460000" cy="439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000"/>
              <a:buFont typeface="Comfortaa"/>
              <a:buChar char="+"/>
              <a:defRPr b="1" sz="3600"/>
            </a:lvl1pPr>
            <a:lvl2pPr lvl="1"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2pPr>
            <a:lvl3pPr lvl="2"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3pPr>
            <a:lvl4pPr lvl="3"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4pPr>
            <a:lvl5pPr lvl="4"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5pPr>
            <a:lvl6pPr lvl="5"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6pPr>
            <a:lvl7pPr lvl="6"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7pPr>
            <a:lvl8pPr lvl="7"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8pPr>
            <a:lvl9pPr lvl="8" rtl="0" algn="ctr">
              <a:spcBef>
                <a:spcPts val="0"/>
              </a:spcBef>
              <a:spcAft>
                <a:spcPts val="0"/>
              </a:spcAft>
              <a:buClr>
                <a:schemeClr val="dk1"/>
              </a:buClr>
              <a:buSzPts val="2000"/>
              <a:buFont typeface="Comfortaa"/>
              <a:buChar char="+"/>
              <a:defRPr b="1" sz="2000">
                <a:solidFill>
                  <a:schemeClr val="dk1"/>
                </a:solidFill>
                <a:latin typeface="Comfortaa"/>
                <a:ea typeface="Comfortaa"/>
                <a:cs typeface="Comfortaa"/>
                <a:sym typeface="Comfortaa"/>
              </a:defRPr>
            </a:lvl9pPr>
          </a:lstStyle>
          <a:p>
            <a:r>
              <a:t>xx%</a:t>
            </a:r>
          </a:p>
        </p:txBody>
      </p:sp>
      <p:sp>
        <p:nvSpPr>
          <p:cNvPr id="587" name="Google Shape;587;p23"/>
          <p:cNvSpPr txBox="1"/>
          <p:nvPr>
            <p:ph idx="6" type="title"/>
          </p:nvPr>
        </p:nvSpPr>
        <p:spPr>
          <a:xfrm>
            <a:off x="778500" y="452825"/>
            <a:ext cx="5950500" cy="44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4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588" name="Google Shape;588;p23"/>
          <p:cNvSpPr/>
          <p:nvPr/>
        </p:nvSpPr>
        <p:spPr>
          <a:xfrm flipH="1" rot="-5400000">
            <a:off x="5206036" y="-578263"/>
            <a:ext cx="1270110" cy="172053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9" name="Google Shape;589;p23"/>
          <p:cNvGrpSpPr/>
          <p:nvPr/>
        </p:nvGrpSpPr>
        <p:grpSpPr>
          <a:xfrm flipH="1" rot="-5400000">
            <a:off x="6236953" y="-450951"/>
            <a:ext cx="1471431" cy="1182137"/>
            <a:chOff x="4649450" y="3527425"/>
            <a:chExt cx="1224050" cy="983475"/>
          </a:xfrm>
        </p:grpSpPr>
        <p:sp>
          <p:nvSpPr>
            <p:cNvPr id="590" name="Google Shape;590;p23"/>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3"/>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3"/>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3" name="Google Shape;593;p23"/>
          <p:cNvSpPr/>
          <p:nvPr/>
        </p:nvSpPr>
        <p:spPr>
          <a:xfrm flipH="1" rot="-5400000">
            <a:off x="6996479" y="-410602"/>
            <a:ext cx="1471362" cy="199315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3"/>
          <p:cNvSpPr/>
          <p:nvPr/>
        </p:nvSpPr>
        <p:spPr>
          <a:xfrm rot="9707568">
            <a:off x="7992255" y="-73530"/>
            <a:ext cx="1484501" cy="298141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5" name="Google Shape;595;p23"/>
          <p:cNvGrpSpPr/>
          <p:nvPr/>
        </p:nvGrpSpPr>
        <p:grpSpPr>
          <a:xfrm flipH="1" rot="-5400000">
            <a:off x="8187524" y="-123369"/>
            <a:ext cx="1093933" cy="878932"/>
            <a:chOff x="4649450" y="3527425"/>
            <a:chExt cx="1224050" cy="983475"/>
          </a:xfrm>
        </p:grpSpPr>
        <p:sp>
          <p:nvSpPr>
            <p:cNvPr id="596" name="Google Shape;596;p23"/>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3"/>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3"/>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9" name="Google Shape;599;p23"/>
          <p:cNvGrpSpPr/>
          <p:nvPr/>
        </p:nvGrpSpPr>
        <p:grpSpPr>
          <a:xfrm flipH="1" rot="5400000">
            <a:off x="-379881" y="1690257"/>
            <a:ext cx="1207010" cy="870769"/>
            <a:chOff x="4608571" y="3501085"/>
            <a:chExt cx="1211615" cy="983475"/>
          </a:xfrm>
        </p:grpSpPr>
        <p:sp>
          <p:nvSpPr>
            <p:cNvPr id="600" name="Google Shape;600;p23"/>
            <p:cNvSpPr/>
            <p:nvPr/>
          </p:nvSpPr>
          <p:spPr>
            <a:xfrm>
              <a:off x="4608571" y="4125915"/>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3"/>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3"/>
            <p:cNvSpPr/>
            <p:nvPr/>
          </p:nvSpPr>
          <p:spPr>
            <a:xfrm>
              <a:off x="4760365" y="361206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3" name="Google Shape;603;p23"/>
          <p:cNvSpPr/>
          <p:nvPr/>
        </p:nvSpPr>
        <p:spPr>
          <a:xfrm rot="-1347752">
            <a:off x="-639628" y="2360580"/>
            <a:ext cx="1726509" cy="233878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4" name="Google Shape;604;p23"/>
          <p:cNvGrpSpPr/>
          <p:nvPr/>
        </p:nvGrpSpPr>
        <p:grpSpPr>
          <a:xfrm flipH="1" rot="5400000">
            <a:off x="854941" y="4354277"/>
            <a:ext cx="929544" cy="870965"/>
            <a:chOff x="4649450" y="3527425"/>
            <a:chExt cx="1224050" cy="983475"/>
          </a:xfrm>
        </p:grpSpPr>
        <p:sp>
          <p:nvSpPr>
            <p:cNvPr id="605" name="Google Shape;605;p23"/>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3"/>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3"/>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8" name="Google Shape;608;p23"/>
          <p:cNvSpPr/>
          <p:nvPr/>
        </p:nvSpPr>
        <p:spPr>
          <a:xfrm flipH="1" rot="6294493">
            <a:off x="-109813" y="3924650"/>
            <a:ext cx="1277270" cy="173022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3"/>
          <p:cNvSpPr/>
          <p:nvPr/>
        </p:nvSpPr>
        <p:spPr>
          <a:xfrm flipH="1" rot="6152593">
            <a:off x="1703733" y="3982219"/>
            <a:ext cx="1442219" cy="1953674"/>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0">
    <p:spTree>
      <p:nvGrpSpPr>
        <p:cNvPr id="610" name="Shape 610"/>
        <p:cNvGrpSpPr/>
        <p:nvPr/>
      </p:nvGrpSpPr>
      <p:grpSpPr>
        <a:xfrm>
          <a:off x="0" y="0"/>
          <a:ext cx="0" cy="0"/>
          <a:chOff x="0" y="0"/>
          <a:chExt cx="0" cy="0"/>
        </a:xfrm>
      </p:grpSpPr>
      <p:sp>
        <p:nvSpPr>
          <p:cNvPr id="611" name="Google Shape;611;p24"/>
          <p:cNvSpPr/>
          <p:nvPr/>
        </p:nvSpPr>
        <p:spPr>
          <a:xfrm flipH="1" rot="-10023347">
            <a:off x="-347667" y="1415809"/>
            <a:ext cx="1019910" cy="1381601"/>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4"/>
          <p:cNvSpPr txBox="1"/>
          <p:nvPr>
            <p:ph idx="1" type="subTitle"/>
          </p:nvPr>
        </p:nvSpPr>
        <p:spPr>
          <a:xfrm>
            <a:off x="826425" y="1928650"/>
            <a:ext cx="2381100" cy="440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613" name="Google Shape;613;p24"/>
          <p:cNvSpPr txBox="1"/>
          <p:nvPr>
            <p:ph idx="2" type="subTitle"/>
          </p:nvPr>
        </p:nvSpPr>
        <p:spPr>
          <a:xfrm>
            <a:off x="952875" y="2329913"/>
            <a:ext cx="21282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lvl1pPr>
            <a:lvl2pPr lvl="1" rtl="0" algn="ctr">
              <a:spcBef>
                <a:spcPts val="0"/>
              </a:spcBef>
              <a:spcAft>
                <a:spcPts val="0"/>
              </a:spcAft>
              <a:buNone/>
              <a:defRPr b="0" sz="1400"/>
            </a:lvl2pPr>
            <a:lvl3pPr lvl="2" rtl="0" algn="ctr">
              <a:spcBef>
                <a:spcPts val="0"/>
              </a:spcBef>
              <a:spcAft>
                <a:spcPts val="0"/>
              </a:spcAft>
              <a:buNone/>
              <a:defRPr b="0" sz="1400"/>
            </a:lvl3pPr>
            <a:lvl4pPr lvl="3" rtl="0" algn="ctr">
              <a:spcBef>
                <a:spcPts val="0"/>
              </a:spcBef>
              <a:spcAft>
                <a:spcPts val="0"/>
              </a:spcAft>
              <a:buNone/>
              <a:defRPr b="0" sz="1400"/>
            </a:lvl4pPr>
            <a:lvl5pPr lvl="4" rtl="0" algn="ctr">
              <a:spcBef>
                <a:spcPts val="0"/>
              </a:spcBef>
              <a:spcAft>
                <a:spcPts val="0"/>
              </a:spcAft>
              <a:buNone/>
              <a:defRPr b="0" sz="1400"/>
            </a:lvl5pPr>
            <a:lvl6pPr lvl="5" rtl="0" algn="ctr">
              <a:spcBef>
                <a:spcPts val="0"/>
              </a:spcBef>
              <a:spcAft>
                <a:spcPts val="0"/>
              </a:spcAft>
              <a:buNone/>
              <a:defRPr b="0" sz="1400"/>
            </a:lvl6pPr>
            <a:lvl7pPr lvl="6" rtl="0" algn="ctr">
              <a:spcBef>
                <a:spcPts val="0"/>
              </a:spcBef>
              <a:spcAft>
                <a:spcPts val="0"/>
              </a:spcAft>
              <a:buNone/>
              <a:defRPr b="0" sz="1400"/>
            </a:lvl7pPr>
            <a:lvl8pPr lvl="7" rtl="0" algn="ctr">
              <a:spcBef>
                <a:spcPts val="0"/>
              </a:spcBef>
              <a:spcAft>
                <a:spcPts val="0"/>
              </a:spcAft>
              <a:buNone/>
              <a:defRPr b="0" sz="1400"/>
            </a:lvl8pPr>
            <a:lvl9pPr lvl="8" rtl="0" algn="ctr">
              <a:spcBef>
                <a:spcPts val="0"/>
              </a:spcBef>
              <a:spcAft>
                <a:spcPts val="0"/>
              </a:spcAft>
              <a:buNone/>
              <a:defRPr b="0" sz="1400"/>
            </a:lvl9pPr>
          </a:lstStyle>
          <a:p/>
        </p:txBody>
      </p:sp>
      <p:sp>
        <p:nvSpPr>
          <p:cNvPr id="614" name="Google Shape;614;p24"/>
          <p:cNvSpPr txBox="1"/>
          <p:nvPr>
            <p:ph idx="3" type="subTitle"/>
          </p:nvPr>
        </p:nvSpPr>
        <p:spPr>
          <a:xfrm>
            <a:off x="3381457" y="1928650"/>
            <a:ext cx="2381100" cy="440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615" name="Google Shape;615;p24"/>
          <p:cNvSpPr txBox="1"/>
          <p:nvPr>
            <p:ph idx="4" type="subTitle"/>
          </p:nvPr>
        </p:nvSpPr>
        <p:spPr>
          <a:xfrm>
            <a:off x="3507907" y="2329913"/>
            <a:ext cx="21282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lvl1pPr>
            <a:lvl2pPr lvl="1" rtl="0" algn="ctr">
              <a:spcBef>
                <a:spcPts val="0"/>
              </a:spcBef>
              <a:spcAft>
                <a:spcPts val="0"/>
              </a:spcAft>
              <a:buNone/>
              <a:defRPr b="0" sz="1400"/>
            </a:lvl2pPr>
            <a:lvl3pPr lvl="2" rtl="0" algn="ctr">
              <a:spcBef>
                <a:spcPts val="0"/>
              </a:spcBef>
              <a:spcAft>
                <a:spcPts val="0"/>
              </a:spcAft>
              <a:buNone/>
              <a:defRPr b="0" sz="1400"/>
            </a:lvl3pPr>
            <a:lvl4pPr lvl="3" rtl="0" algn="ctr">
              <a:spcBef>
                <a:spcPts val="0"/>
              </a:spcBef>
              <a:spcAft>
                <a:spcPts val="0"/>
              </a:spcAft>
              <a:buNone/>
              <a:defRPr b="0" sz="1400"/>
            </a:lvl4pPr>
            <a:lvl5pPr lvl="4" rtl="0" algn="ctr">
              <a:spcBef>
                <a:spcPts val="0"/>
              </a:spcBef>
              <a:spcAft>
                <a:spcPts val="0"/>
              </a:spcAft>
              <a:buNone/>
              <a:defRPr b="0" sz="1400"/>
            </a:lvl5pPr>
            <a:lvl6pPr lvl="5" rtl="0" algn="ctr">
              <a:spcBef>
                <a:spcPts val="0"/>
              </a:spcBef>
              <a:spcAft>
                <a:spcPts val="0"/>
              </a:spcAft>
              <a:buNone/>
              <a:defRPr b="0" sz="1400"/>
            </a:lvl6pPr>
            <a:lvl7pPr lvl="6" rtl="0" algn="ctr">
              <a:spcBef>
                <a:spcPts val="0"/>
              </a:spcBef>
              <a:spcAft>
                <a:spcPts val="0"/>
              </a:spcAft>
              <a:buNone/>
              <a:defRPr b="0" sz="1400"/>
            </a:lvl7pPr>
            <a:lvl8pPr lvl="7" rtl="0" algn="ctr">
              <a:spcBef>
                <a:spcPts val="0"/>
              </a:spcBef>
              <a:spcAft>
                <a:spcPts val="0"/>
              </a:spcAft>
              <a:buNone/>
              <a:defRPr b="0" sz="1400"/>
            </a:lvl8pPr>
            <a:lvl9pPr lvl="8" rtl="0" algn="ctr">
              <a:spcBef>
                <a:spcPts val="0"/>
              </a:spcBef>
              <a:spcAft>
                <a:spcPts val="0"/>
              </a:spcAft>
              <a:buNone/>
              <a:defRPr b="0" sz="1400"/>
            </a:lvl9pPr>
          </a:lstStyle>
          <a:p/>
        </p:txBody>
      </p:sp>
      <p:sp>
        <p:nvSpPr>
          <p:cNvPr id="616" name="Google Shape;616;p24"/>
          <p:cNvSpPr txBox="1"/>
          <p:nvPr>
            <p:ph idx="5" type="subTitle"/>
          </p:nvPr>
        </p:nvSpPr>
        <p:spPr>
          <a:xfrm>
            <a:off x="5936477" y="1928650"/>
            <a:ext cx="2381100" cy="440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617" name="Google Shape;617;p24"/>
          <p:cNvSpPr txBox="1"/>
          <p:nvPr>
            <p:ph idx="6" type="subTitle"/>
          </p:nvPr>
        </p:nvSpPr>
        <p:spPr>
          <a:xfrm>
            <a:off x="6062927" y="2329913"/>
            <a:ext cx="21282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lvl1pPr>
            <a:lvl2pPr lvl="1" rtl="0" algn="ctr">
              <a:spcBef>
                <a:spcPts val="0"/>
              </a:spcBef>
              <a:spcAft>
                <a:spcPts val="0"/>
              </a:spcAft>
              <a:buNone/>
              <a:defRPr b="0" sz="1400"/>
            </a:lvl2pPr>
            <a:lvl3pPr lvl="2" rtl="0" algn="ctr">
              <a:spcBef>
                <a:spcPts val="0"/>
              </a:spcBef>
              <a:spcAft>
                <a:spcPts val="0"/>
              </a:spcAft>
              <a:buNone/>
              <a:defRPr b="0" sz="1400"/>
            </a:lvl3pPr>
            <a:lvl4pPr lvl="3" rtl="0" algn="ctr">
              <a:spcBef>
                <a:spcPts val="0"/>
              </a:spcBef>
              <a:spcAft>
                <a:spcPts val="0"/>
              </a:spcAft>
              <a:buNone/>
              <a:defRPr b="0" sz="1400"/>
            </a:lvl4pPr>
            <a:lvl5pPr lvl="4" rtl="0" algn="ctr">
              <a:spcBef>
                <a:spcPts val="0"/>
              </a:spcBef>
              <a:spcAft>
                <a:spcPts val="0"/>
              </a:spcAft>
              <a:buNone/>
              <a:defRPr b="0" sz="1400"/>
            </a:lvl5pPr>
            <a:lvl6pPr lvl="5" rtl="0" algn="ctr">
              <a:spcBef>
                <a:spcPts val="0"/>
              </a:spcBef>
              <a:spcAft>
                <a:spcPts val="0"/>
              </a:spcAft>
              <a:buNone/>
              <a:defRPr b="0" sz="1400"/>
            </a:lvl6pPr>
            <a:lvl7pPr lvl="6" rtl="0" algn="ctr">
              <a:spcBef>
                <a:spcPts val="0"/>
              </a:spcBef>
              <a:spcAft>
                <a:spcPts val="0"/>
              </a:spcAft>
              <a:buNone/>
              <a:defRPr b="0" sz="1400"/>
            </a:lvl7pPr>
            <a:lvl8pPr lvl="7" rtl="0" algn="ctr">
              <a:spcBef>
                <a:spcPts val="0"/>
              </a:spcBef>
              <a:spcAft>
                <a:spcPts val="0"/>
              </a:spcAft>
              <a:buNone/>
              <a:defRPr b="0" sz="1400"/>
            </a:lvl8pPr>
            <a:lvl9pPr lvl="8" rtl="0" algn="ctr">
              <a:spcBef>
                <a:spcPts val="0"/>
              </a:spcBef>
              <a:spcAft>
                <a:spcPts val="0"/>
              </a:spcAft>
              <a:buNone/>
              <a:defRPr b="0" sz="1400"/>
            </a:lvl9pPr>
          </a:lstStyle>
          <a:p/>
        </p:txBody>
      </p:sp>
      <p:sp>
        <p:nvSpPr>
          <p:cNvPr id="618" name="Google Shape;618;p24"/>
          <p:cNvSpPr txBox="1"/>
          <p:nvPr>
            <p:ph idx="7" type="subTitle"/>
          </p:nvPr>
        </p:nvSpPr>
        <p:spPr>
          <a:xfrm>
            <a:off x="826425" y="3526800"/>
            <a:ext cx="2381100" cy="440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619" name="Google Shape;619;p24"/>
          <p:cNvSpPr txBox="1"/>
          <p:nvPr>
            <p:ph idx="8" type="subTitle"/>
          </p:nvPr>
        </p:nvSpPr>
        <p:spPr>
          <a:xfrm>
            <a:off x="952875" y="3926525"/>
            <a:ext cx="21282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lvl1pPr>
            <a:lvl2pPr lvl="1" rtl="0" algn="ctr">
              <a:spcBef>
                <a:spcPts val="0"/>
              </a:spcBef>
              <a:spcAft>
                <a:spcPts val="0"/>
              </a:spcAft>
              <a:buNone/>
              <a:defRPr b="0" sz="1400"/>
            </a:lvl2pPr>
            <a:lvl3pPr lvl="2" rtl="0" algn="ctr">
              <a:spcBef>
                <a:spcPts val="0"/>
              </a:spcBef>
              <a:spcAft>
                <a:spcPts val="0"/>
              </a:spcAft>
              <a:buNone/>
              <a:defRPr b="0" sz="1400"/>
            </a:lvl3pPr>
            <a:lvl4pPr lvl="3" rtl="0" algn="ctr">
              <a:spcBef>
                <a:spcPts val="0"/>
              </a:spcBef>
              <a:spcAft>
                <a:spcPts val="0"/>
              </a:spcAft>
              <a:buNone/>
              <a:defRPr b="0" sz="1400"/>
            </a:lvl4pPr>
            <a:lvl5pPr lvl="4" rtl="0" algn="ctr">
              <a:spcBef>
                <a:spcPts val="0"/>
              </a:spcBef>
              <a:spcAft>
                <a:spcPts val="0"/>
              </a:spcAft>
              <a:buNone/>
              <a:defRPr b="0" sz="1400"/>
            </a:lvl5pPr>
            <a:lvl6pPr lvl="5" rtl="0" algn="ctr">
              <a:spcBef>
                <a:spcPts val="0"/>
              </a:spcBef>
              <a:spcAft>
                <a:spcPts val="0"/>
              </a:spcAft>
              <a:buNone/>
              <a:defRPr b="0" sz="1400"/>
            </a:lvl6pPr>
            <a:lvl7pPr lvl="6" rtl="0" algn="ctr">
              <a:spcBef>
                <a:spcPts val="0"/>
              </a:spcBef>
              <a:spcAft>
                <a:spcPts val="0"/>
              </a:spcAft>
              <a:buNone/>
              <a:defRPr b="0" sz="1400"/>
            </a:lvl7pPr>
            <a:lvl8pPr lvl="7" rtl="0" algn="ctr">
              <a:spcBef>
                <a:spcPts val="0"/>
              </a:spcBef>
              <a:spcAft>
                <a:spcPts val="0"/>
              </a:spcAft>
              <a:buNone/>
              <a:defRPr b="0" sz="1400"/>
            </a:lvl8pPr>
            <a:lvl9pPr lvl="8" rtl="0" algn="ctr">
              <a:spcBef>
                <a:spcPts val="0"/>
              </a:spcBef>
              <a:spcAft>
                <a:spcPts val="0"/>
              </a:spcAft>
              <a:buNone/>
              <a:defRPr b="0" sz="1400"/>
            </a:lvl9pPr>
          </a:lstStyle>
          <a:p/>
        </p:txBody>
      </p:sp>
      <p:sp>
        <p:nvSpPr>
          <p:cNvPr id="620" name="Google Shape;620;p24"/>
          <p:cNvSpPr txBox="1"/>
          <p:nvPr>
            <p:ph idx="9" type="subTitle"/>
          </p:nvPr>
        </p:nvSpPr>
        <p:spPr>
          <a:xfrm>
            <a:off x="3381457" y="3526800"/>
            <a:ext cx="2381100" cy="440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621" name="Google Shape;621;p24"/>
          <p:cNvSpPr txBox="1"/>
          <p:nvPr>
            <p:ph idx="13" type="subTitle"/>
          </p:nvPr>
        </p:nvSpPr>
        <p:spPr>
          <a:xfrm>
            <a:off x="3507907" y="3926525"/>
            <a:ext cx="21282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lvl1pPr>
            <a:lvl2pPr lvl="1" rtl="0" algn="ctr">
              <a:spcBef>
                <a:spcPts val="0"/>
              </a:spcBef>
              <a:spcAft>
                <a:spcPts val="0"/>
              </a:spcAft>
              <a:buNone/>
              <a:defRPr b="0" sz="1400"/>
            </a:lvl2pPr>
            <a:lvl3pPr lvl="2" rtl="0" algn="ctr">
              <a:spcBef>
                <a:spcPts val="0"/>
              </a:spcBef>
              <a:spcAft>
                <a:spcPts val="0"/>
              </a:spcAft>
              <a:buNone/>
              <a:defRPr b="0" sz="1400"/>
            </a:lvl3pPr>
            <a:lvl4pPr lvl="3" rtl="0" algn="ctr">
              <a:spcBef>
                <a:spcPts val="0"/>
              </a:spcBef>
              <a:spcAft>
                <a:spcPts val="0"/>
              </a:spcAft>
              <a:buNone/>
              <a:defRPr b="0" sz="1400"/>
            </a:lvl4pPr>
            <a:lvl5pPr lvl="4" rtl="0" algn="ctr">
              <a:spcBef>
                <a:spcPts val="0"/>
              </a:spcBef>
              <a:spcAft>
                <a:spcPts val="0"/>
              </a:spcAft>
              <a:buNone/>
              <a:defRPr b="0" sz="1400"/>
            </a:lvl5pPr>
            <a:lvl6pPr lvl="5" rtl="0" algn="ctr">
              <a:spcBef>
                <a:spcPts val="0"/>
              </a:spcBef>
              <a:spcAft>
                <a:spcPts val="0"/>
              </a:spcAft>
              <a:buNone/>
              <a:defRPr b="0" sz="1400"/>
            </a:lvl6pPr>
            <a:lvl7pPr lvl="6" rtl="0" algn="ctr">
              <a:spcBef>
                <a:spcPts val="0"/>
              </a:spcBef>
              <a:spcAft>
                <a:spcPts val="0"/>
              </a:spcAft>
              <a:buNone/>
              <a:defRPr b="0" sz="1400"/>
            </a:lvl7pPr>
            <a:lvl8pPr lvl="7" rtl="0" algn="ctr">
              <a:spcBef>
                <a:spcPts val="0"/>
              </a:spcBef>
              <a:spcAft>
                <a:spcPts val="0"/>
              </a:spcAft>
              <a:buNone/>
              <a:defRPr b="0" sz="1400"/>
            </a:lvl8pPr>
            <a:lvl9pPr lvl="8" rtl="0" algn="ctr">
              <a:spcBef>
                <a:spcPts val="0"/>
              </a:spcBef>
              <a:spcAft>
                <a:spcPts val="0"/>
              </a:spcAft>
              <a:buNone/>
              <a:defRPr b="0" sz="1400"/>
            </a:lvl9pPr>
          </a:lstStyle>
          <a:p/>
        </p:txBody>
      </p:sp>
      <p:sp>
        <p:nvSpPr>
          <p:cNvPr id="622" name="Google Shape;622;p24"/>
          <p:cNvSpPr txBox="1"/>
          <p:nvPr>
            <p:ph idx="14" type="subTitle"/>
          </p:nvPr>
        </p:nvSpPr>
        <p:spPr>
          <a:xfrm>
            <a:off x="5936477" y="3526800"/>
            <a:ext cx="2381100" cy="440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623" name="Google Shape;623;p24"/>
          <p:cNvSpPr txBox="1"/>
          <p:nvPr>
            <p:ph idx="15" type="subTitle"/>
          </p:nvPr>
        </p:nvSpPr>
        <p:spPr>
          <a:xfrm>
            <a:off x="6062927" y="3926525"/>
            <a:ext cx="21282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lvl1pPr>
            <a:lvl2pPr lvl="1" rtl="0" algn="ctr">
              <a:spcBef>
                <a:spcPts val="0"/>
              </a:spcBef>
              <a:spcAft>
                <a:spcPts val="0"/>
              </a:spcAft>
              <a:buNone/>
              <a:defRPr b="0" sz="1400"/>
            </a:lvl2pPr>
            <a:lvl3pPr lvl="2" rtl="0" algn="ctr">
              <a:spcBef>
                <a:spcPts val="0"/>
              </a:spcBef>
              <a:spcAft>
                <a:spcPts val="0"/>
              </a:spcAft>
              <a:buNone/>
              <a:defRPr b="0" sz="1400"/>
            </a:lvl3pPr>
            <a:lvl4pPr lvl="3" rtl="0" algn="ctr">
              <a:spcBef>
                <a:spcPts val="0"/>
              </a:spcBef>
              <a:spcAft>
                <a:spcPts val="0"/>
              </a:spcAft>
              <a:buNone/>
              <a:defRPr b="0" sz="1400"/>
            </a:lvl4pPr>
            <a:lvl5pPr lvl="4" rtl="0" algn="ctr">
              <a:spcBef>
                <a:spcPts val="0"/>
              </a:spcBef>
              <a:spcAft>
                <a:spcPts val="0"/>
              </a:spcAft>
              <a:buNone/>
              <a:defRPr b="0" sz="1400"/>
            </a:lvl5pPr>
            <a:lvl6pPr lvl="5" rtl="0" algn="ctr">
              <a:spcBef>
                <a:spcPts val="0"/>
              </a:spcBef>
              <a:spcAft>
                <a:spcPts val="0"/>
              </a:spcAft>
              <a:buNone/>
              <a:defRPr b="0" sz="1400"/>
            </a:lvl6pPr>
            <a:lvl7pPr lvl="6" rtl="0" algn="ctr">
              <a:spcBef>
                <a:spcPts val="0"/>
              </a:spcBef>
              <a:spcAft>
                <a:spcPts val="0"/>
              </a:spcAft>
              <a:buNone/>
              <a:defRPr b="0" sz="1400"/>
            </a:lvl7pPr>
            <a:lvl8pPr lvl="7" rtl="0" algn="ctr">
              <a:spcBef>
                <a:spcPts val="0"/>
              </a:spcBef>
              <a:spcAft>
                <a:spcPts val="0"/>
              </a:spcAft>
              <a:buNone/>
              <a:defRPr b="0" sz="1400"/>
            </a:lvl8pPr>
            <a:lvl9pPr lvl="8" rtl="0" algn="ctr">
              <a:spcBef>
                <a:spcPts val="0"/>
              </a:spcBef>
              <a:spcAft>
                <a:spcPts val="0"/>
              </a:spcAft>
              <a:buNone/>
              <a:defRPr b="0" sz="1400"/>
            </a:lvl9pPr>
          </a:lstStyle>
          <a:p/>
        </p:txBody>
      </p:sp>
      <p:grpSp>
        <p:nvGrpSpPr>
          <p:cNvPr id="624" name="Google Shape;624;p24"/>
          <p:cNvGrpSpPr/>
          <p:nvPr/>
        </p:nvGrpSpPr>
        <p:grpSpPr>
          <a:xfrm flipH="1" rot="10800000">
            <a:off x="6469468" y="16495"/>
            <a:ext cx="443348" cy="442912"/>
            <a:chOff x="4887569" y="4595026"/>
            <a:chExt cx="381145" cy="381032"/>
          </a:xfrm>
        </p:grpSpPr>
        <p:sp>
          <p:nvSpPr>
            <p:cNvPr id="625" name="Google Shape;625;p24"/>
            <p:cNvSpPr/>
            <p:nvPr/>
          </p:nvSpPr>
          <p:spPr>
            <a:xfrm>
              <a:off x="5162374" y="4614573"/>
              <a:ext cx="94000" cy="103505"/>
            </a:xfrm>
            <a:custGeom>
              <a:rect b="b" l="l" r="r" t="t"/>
              <a:pathLst>
                <a:path extrusionOk="0" h="8287" w="7526">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26" name="Google Shape;626;p24"/>
            <p:cNvSpPr/>
            <p:nvPr/>
          </p:nvSpPr>
          <p:spPr>
            <a:xfrm>
              <a:off x="5125791" y="4601034"/>
              <a:ext cx="140550" cy="154814"/>
            </a:xfrm>
            <a:custGeom>
              <a:rect b="b" l="l" r="r" t="t"/>
              <a:pathLst>
                <a:path extrusionOk="0" h="12395" w="11253">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27" name="Google Shape;627;p24"/>
            <p:cNvSpPr/>
            <p:nvPr/>
          </p:nvSpPr>
          <p:spPr>
            <a:xfrm>
              <a:off x="5096802" y="4595976"/>
              <a:ext cx="171912" cy="189323"/>
            </a:xfrm>
            <a:custGeom>
              <a:rect b="b" l="l" r="r" t="t"/>
              <a:pathLst>
                <a:path extrusionOk="0" h="15158" w="13764">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28" name="Google Shape;628;p24"/>
            <p:cNvSpPr/>
            <p:nvPr/>
          </p:nvSpPr>
          <p:spPr>
            <a:xfrm>
              <a:off x="5071659" y="4595026"/>
              <a:ext cx="196318" cy="215253"/>
            </a:xfrm>
            <a:custGeom>
              <a:rect b="b" l="l" r="r" t="t"/>
              <a:pathLst>
                <a:path extrusionOk="0" h="17234" w="15718">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29" name="Google Shape;629;p24"/>
            <p:cNvSpPr/>
            <p:nvPr/>
          </p:nvSpPr>
          <p:spPr>
            <a:xfrm>
              <a:off x="5049215" y="4596275"/>
              <a:ext cx="215190" cy="236161"/>
            </a:xfrm>
            <a:custGeom>
              <a:rect b="b" l="l" r="r" t="t"/>
              <a:pathLst>
                <a:path extrusionOk="0" h="18908" w="17229">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30" name="Google Shape;630;p24"/>
            <p:cNvSpPr/>
            <p:nvPr/>
          </p:nvSpPr>
          <p:spPr>
            <a:xfrm>
              <a:off x="5028694" y="4599848"/>
              <a:ext cx="230203" cy="252523"/>
            </a:xfrm>
            <a:custGeom>
              <a:rect b="b" l="l" r="r" t="t"/>
              <a:pathLst>
                <a:path extrusionOk="0" h="20218" w="18431">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31" name="Google Shape;631;p24"/>
            <p:cNvSpPr/>
            <p:nvPr/>
          </p:nvSpPr>
          <p:spPr>
            <a:xfrm>
              <a:off x="5009946" y="4605343"/>
              <a:ext cx="241519" cy="265163"/>
            </a:xfrm>
            <a:custGeom>
              <a:rect b="b" l="l" r="r" t="t"/>
              <a:pathLst>
                <a:path extrusionOk="0" h="21230" w="19337">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32" name="Google Shape;632;p24"/>
            <p:cNvSpPr/>
            <p:nvPr/>
          </p:nvSpPr>
          <p:spPr>
            <a:xfrm>
              <a:off x="4992548" y="4612487"/>
              <a:ext cx="250150" cy="274680"/>
            </a:xfrm>
            <a:custGeom>
              <a:rect b="b" l="l" r="r" t="t"/>
              <a:pathLst>
                <a:path extrusionOk="0" h="21992" w="20028">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33" name="Google Shape;633;p24"/>
            <p:cNvSpPr/>
            <p:nvPr/>
          </p:nvSpPr>
          <p:spPr>
            <a:xfrm>
              <a:off x="4976486" y="4621106"/>
              <a:ext cx="255945" cy="281075"/>
            </a:xfrm>
            <a:custGeom>
              <a:rect b="b" l="l" r="r" t="t"/>
              <a:pathLst>
                <a:path extrusionOk="0" h="22504" w="20492">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34" name="Google Shape;634;p24"/>
            <p:cNvSpPr/>
            <p:nvPr/>
          </p:nvSpPr>
          <p:spPr>
            <a:xfrm>
              <a:off x="4961623" y="4631222"/>
              <a:ext cx="259355" cy="284784"/>
            </a:xfrm>
            <a:custGeom>
              <a:rect b="b" l="l" r="r" t="t"/>
              <a:pathLst>
                <a:path extrusionOk="0" h="22801" w="20765">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35" name="Google Shape;635;p24"/>
            <p:cNvSpPr/>
            <p:nvPr/>
          </p:nvSpPr>
          <p:spPr>
            <a:xfrm>
              <a:off x="4947934" y="4642526"/>
              <a:ext cx="260404" cy="285984"/>
            </a:xfrm>
            <a:custGeom>
              <a:rect b="b" l="l" r="r" t="t"/>
              <a:pathLst>
                <a:path extrusionOk="0" h="22897" w="20849">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36" name="Google Shape;636;p24"/>
            <p:cNvSpPr/>
            <p:nvPr/>
          </p:nvSpPr>
          <p:spPr>
            <a:xfrm>
              <a:off x="4935294" y="4655016"/>
              <a:ext cx="259367" cy="284784"/>
            </a:xfrm>
            <a:custGeom>
              <a:rect b="b" l="l" r="r" t="t"/>
              <a:pathLst>
                <a:path extrusionOk="0" h="22801" w="20766">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37" name="Google Shape;637;p24"/>
            <p:cNvSpPr/>
            <p:nvPr/>
          </p:nvSpPr>
          <p:spPr>
            <a:xfrm>
              <a:off x="4923853" y="4668842"/>
              <a:ext cx="255933" cy="281075"/>
            </a:xfrm>
            <a:custGeom>
              <a:rect b="b" l="l" r="r" t="t"/>
              <a:pathLst>
                <a:path extrusionOk="0" h="22504" w="20491">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38" name="Google Shape;638;p24"/>
            <p:cNvSpPr/>
            <p:nvPr/>
          </p:nvSpPr>
          <p:spPr>
            <a:xfrm>
              <a:off x="4913586" y="4684018"/>
              <a:ext cx="250137" cy="274530"/>
            </a:xfrm>
            <a:custGeom>
              <a:rect b="b" l="l" r="r" t="t"/>
              <a:pathLst>
                <a:path extrusionOk="0" h="21980" w="20027">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39" name="Google Shape;639;p24"/>
            <p:cNvSpPr/>
            <p:nvPr/>
          </p:nvSpPr>
          <p:spPr>
            <a:xfrm>
              <a:off x="4904818" y="4700517"/>
              <a:ext cx="241507" cy="265163"/>
            </a:xfrm>
            <a:custGeom>
              <a:rect b="b" l="l" r="r" t="t"/>
              <a:pathLst>
                <a:path extrusionOk="0" h="21230" w="19336">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40" name="Google Shape;640;p24"/>
            <p:cNvSpPr/>
            <p:nvPr/>
          </p:nvSpPr>
          <p:spPr>
            <a:xfrm>
              <a:off x="4897524" y="4718665"/>
              <a:ext cx="230066" cy="252523"/>
            </a:xfrm>
            <a:custGeom>
              <a:rect b="b" l="l" r="r" t="t"/>
              <a:pathLst>
                <a:path extrusionOk="0" h="20218" w="1842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41" name="Google Shape;641;p24"/>
            <p:cNvSpPr/>
            <p:nvPr/>
          </p:nvSpPr>
          <p:spPr>
            <a:xfrm>
              <a:off x="4891878" y="4738587"/>
              <a:ext cx="215340" cy="236161"/>
            </a:xfrm>
            <a:custGeom>
              <a:rect b="b" l="l" r="r" t="t"/>
              <a:pathLst>
                <a:path extrusionOk="0" h="18908" w="17241">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42" name="Google Shape;642;p24"/>
            <p:cNvSpPr/>
            <p:nvPr/>
          </p:nvSpPr>
          <p:spPr>
            <a:xfrm>
              <a:off x="4888456" y="4760744"/>
              <a:ext cx="196155" cy="215315"/>
            </a:xfrm>
            <a:custGeom>
              <a:rect b="b" l="l" r="r" t="t"/>
              <a:pathLst>
                <a:path extrusionOk="0" h="17239" w="15705">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43" name="Google Shape;643;p24"/>
            <p:cNvSpPr/>
            <p:nvPr/>
          </p:nvSpPr>
          <p:spPr>
            <a:xfrm>
              <a:off x="4887569" y="4785736"/>
              <a:ext cx="171912" cy="189461"/>
            </a:xfrm>
            <a:custGeom>
              <a:rect b="b" l="l" r="r" t="t"/>
              <a:pathLst>
                <a:path extrusionOk="0" h="15169" w="13764">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44" name="Google Shape;644;p24"/>
            <p:cNvSpPr/>
            <p:nvPr/>
          </p:nvSpPr>
          <p:spPr>
            <a:xfrm>
              <a:off x="4889942" y="4815175"/>
              <a:ext cx="140537" cy="154963"/>
            </a:xfrm>
            <a:custGeom>
              <a:rect b="b" l="l" r="r" t="t"/>
              <a:pathLst>
                <a:path extrusionOk="0" h="12407" w="11252">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45" name="Google Shape;645;p24"/>
            <p:cNvSpPr/>
            <p:nvPr/>
          </p:nvSpPr>
          <p:spPr>
            <a:xfrm>
              <a:off x="4899909" y="4852945"/>
              <a:ext cx="93987" cy="103517"/>
            </a:xfrm>
            <a:custGeom>
              <a:rect b="b" l="l" r="r" t="t"/>
              <a:pathLst>
                <a:path extrusionOk="0" h="8288" w="7525">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grpSp>
      <p:sp>
        <p:nvSpPr>
          <p:cNvPr id="646" name="Google Shape;646;p24"/>
          <p:cNvSpPr/>
          <p:nvPr/>
        </p:nvSpPr>
        <p:spPr>
          <a:xfrm rot="9549727">
            <a:off x="8177707" y="1549534"/>
            <a:ext cx="1280726" cy="173491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7" name="Google Shape;647;p24"/>
          <p:cNvGrpSpPr/>
          <p:nvPr/>
        </p:nvGrpSpPr>
        <p:grpSpPr>
          <a:xfrm rot="8310808">
            <a:off x="8198135" y="803543"/>
            <a:ext cx="1259816" cy="1012138"/>
            <a:chOff x="4649450" y="3527425"/>
            <a:chExt cx="1224050" cy="983475"/>
          </a:xfrm>
        </p:grpSpPr>
        <p:sp>
          <p:nvSpPr>
            <p:cNvPr id="648" name="Google Shape;648;p24"/>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4"/>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4"/>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1" name="Google Shape;651;p24"/>
          <p:cNvSpPr/>
          <p:nvPr/>
        </p:nvSpPr>
        <p:spPr>
          <a:xfrm rot="10800000">
            <a:off x="8133357" y="-154073"/>
            <a:ext cx="1087444" cy="147318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4"/>
          <p:cNvSpPr/>
          <p:nvPr/>
        </p:nvSpPr>
        <p:spPr>
          <a:xfrm rot="4108836">
            <a:off x="130108" y="-529813"/>
            <a:ext cx="835838" cy="130122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3" name="Google Shape;653;p24"/>
          <p:cNvGrpSpPr/>
          <p:nvPr/>
        </p:nvGrpSpPr>
        <p:grpSpPr>
          <a:xfrm flipH="1" rot="10800000">
            <a:off x="-305290" y="893226"/>
            <a:ext cx="935174" cy="751375"/>
            <a:chOff x="4649450" y="3527425"/>
            <a:chExt cx="1224050" cy="983475"/>
          </a:xfrm>
        </p:grpSpPr>
        <p:sp>
          <p:nvSpPr>
            <p:cNvPr id="654" name="Google Shape;654;p24"/>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4"/>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4"/>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7" name="Google Shape;657;p24"/>
          <p:cNvSpPr/>
          <p:nvPr/>
        </p:nvSpPr>
        <p:spPr>
          <a:xfrm flipH="1" rot="10492658">
            <a:off x="-188269" y="29403"/>
            <a:ext cx="701123" cy="94976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8" name="Google Shape;658;p24"/>
          <p:cNvGrpSpPr/>
          <p:nvPr/>
        </p:nvGrpSpPr>
        <p:grpSpPr>
          <a:xfrm rot="10800000">
            <a:off x="7137595" y="-108482"/>
            <a:ext cx="871401" cy="592052"/>
            <a:chOff x="4649450" y="3527425"/>
            <a:chExt cx="1224050" cy="983475"/>
          </a:xfrm>
        </p:grpSpPr>
        <p:sp>
          <p:nvSpPr>
            <p:cNvPr id="659" name="Google Shape;659;p24"/>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4"/>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4"/>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2" name="Google Shape;662;p24"/>
          <p:cNvSpPr txBox="1"/>
          <p:nvPr>
            <p:ph type="title"/>
          </p:nvPr>
        </p:nvSpPr>
        <p:spPr>
          <a:xfrm>
            <a:off x="778500" y="452825"/>
            <a:ext cx="5754300" cy="44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4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663" name="Google Shape;663;p24"/>
          <p:cNvSpPr/>
          <p:nvPr/>
        </p:nvSpPr>
        <p:spPr>
          <a:xfrm flipH="1" rot="-5400000">
            <a:off x="7939433" y="-496731"/>
            <a:ext cx="799729" cy="132524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itle and two columns 3">
  <p:cSld name="CUSTOM_31">
    <p:spTree>
      <p:nvGrpSpPr>
        <p:cNvPr id="664" name="Shape 664"/>
        <p:cNvGrpSpPr/>
        <p:nvPr/>
      </p:nvGrpSpPr>
      <p:grpSpPr>
        <a:xfrm>
          <a:off x="0" y="0"/>
          <a:ext cx="0" cy="0"/>
          <a:chOff x="0" y="0"/>
          <a:chExt cx="0" cy="0"/>
        </a:xfrm>
      </p:grpSpPr>
      <p:sp>
        <p:nvSpPr>
          <p:cNvPr id="665" name="Google Shape;665;p25"/>
          <p:cNvSpPr txBox="1"/>
          <p:nvPr>
            <p:ph idx="1" type="subTitle"/>
          </p:nvPr>
        </p:nvSpPr>
        <p:spPr>
          <a:xfrm>
            <a:off x="1509075" y="3274035"/>
            <a:ext cx="3054000" cy="409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666" name="Google Shape;666;p25"/>
          <p:cNvSpPr txBox="1"/>
          <p:nvPr>
            <p:ph idx="2" type="subTitle"/>
          </p:nvPr>
        </p:nvSpPr>
        <p:spPr>
          <a:xfrm>
            <a:off x="1845525" y="3668510"/>
            <a:ext cx="2381100" cy="76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lvl1pPr>
            <a:lvl2pPr lvl="1" rtl="0" algn="ctr">
              <a:spcBef>
                <a:spcPts val="0"/>
              </a:spcBef>
              <a:spcAft>
                <a:spcPts val="0"/>
              </a:spcAft>
              <a:buNone/>
              <a:defRPr b="0" sz="1400"/>
            </a:lvl2pPr>
            <a:lvl3pPr lvl="2" rtl="0" algn="ctr">
              <a:spcBef>
                <a:spcPts val="0"/>
              </a:spcBef>
              <a:spcAft>
                <a:spcPts val="0"/>
              </a:spcAft>
              <a:buNone/>
              <a:defRPr b="0" sz="1400"/>
            </a:lvl3pPr>
            <a:lvl4pPr lvl="3" rtl="0" algn="ctr">
              <a:spcBef>
                <a:spcPts val="0"/>
              </a:spcBef>
              <a:spcAft>
                <a:spcPts val="0"/>
              </a:spcAft>
              <a:buNone/>
              <a:defRPr b="0" sz="1400"/>
            </a:lvl4pPr>
            <a:lvl5pPr lvl="4" rtl="0" algn="ctr">
              <a:spcBef>
                <a:spcPts val="0"/>
              </a:spcBef>
              <a:spcAft>
                <a:spcPts val="0"/>
              </a:spcAft>
              <a:buNone/>
              <a:defRPr b="0" sz="1400"/>
            </a:lvl5pPr>
            <a:lvl6pPr lvl="5" rtl="0" algn="ctr">
              <a:spcBef>
                <a:spcPts val="0"/>
              </a:spcBef>
              <a:spcAft>
                <a:spcPts val="0"/>
              </a:spcAft>
              <a:buNone/>
              <a:defRPr b="0" sz="1400"/>
            </a:lvl6pPr>
            <a:lvl7pPr lvl="6" rtl="0" algn="ctr">
              <a:spcBef>
                <a:spcPts val="0"/>
              </a:spcBef>
              <a:spcAft>
                <a:spcPts val="0"/>
              </a:spcAft>
              <a:buNone/>
              <a:defRPr b="0" sz="1400"/>
            </a:lvl7pPr>
            <a:lvl8pPr lvl="7" rtl="0" algn="ctr">
              <a:spcBef>
                <a:spcPts val="0"/>
              </a:spcBef>
              <a:spcAft>
                <a:spcPts val="0"/>
              </a:spcAft>
              <a:buNone/>
              <a:defRPr b="0" sz="1400"/>
            </a:lvl8pPr>
            <a:lvl9pPr lvl="8" rtl="0" algn="ctr">
              <a:spcBef>
                <a:spcPts val="0"/>
              </a:spcBef>
              <a:spcAft>
                <a:spcPts val="0"/>
              </a:spcAft>
              <a:buNone/>
              <a:defRPr b="0" sz="1400"/>
            </a:lvl9pPr>
          </a:lstStyle>
          <a:p/>
        </p:txBody>
      </p:sp>
      <p:sp>
        <p:nvSpPr>
          <p:cNvPr id="667" name="Google Shape;667;p25"/>
          <p:cNvSpPr txBox="1"/>
          <p:nvPr>
            <p:ph idx="3" type="subTitle"/>
          </p:nvPr>
        </p:nvSpPr>
        <p:spPr>
          <a:xfrm>
            <a:off x="4563075" y="3274035"/>
            <a:ext cx="3054000" cy="409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668" name="Google Shape;668;p25"/>
          <p:cNvSpPr txBox="1"/>
          <p:nvPr>
            <p:ph idx="4" type="subTitle"/>
          </p:nvPr>
        </p:nvSpPr>
        <p:spPr>
          <a:xfrm>
            <a:off x="4899525" y="3675910"/>
            <a:ext cx="2381100" cy="76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lvl1pPr>
            <a:lvl2pPr lvl="1" rtl="0" algn="ctr">
              <a:spcBef>
                <a:spcPts val="0"/>
              </a:spcBef>
              <a:spcAft>
                <a:spcPts val="0"/>
              </a:spcAft>
              <a:buNone/>
              <a:defRPr b="0" sz="1400"/>
            </a:lvl2pPr>
            <a:lvl3pPr lvl="2" rtl="0" algn="ctr">
              <a:spcBef>
                <a:spcPts val="0"/>
              </a:spcBef>
              <a:spcAft>
                <a:spcPts val="0"/>
              </a:spcAft>
              <a:buNone/>
              <a:defRPr b="0" sz="1400"/>
            </a:lvl3pPr>
            <a:lvl4pPr lvl="3" rtl="0" algn="ctr">
              <a:spcBef>
                <a:spcPts val="0"/>
              </a:spcBef>
              <a:spcAft>
                <a:spcPts val="0"/>
              </a:spcAft>
              <a:buNone/>
              <a:defRPr b="0" sz="1400"/>
            </a:lvl4pPr>
            <a:lvl5pPr lvl="4" rtl="0" algn="ctr">
              <a:spcBef>
                <a:spcPts val="0"/>
              </a:spcBef>
              <a:spcAft>
                <a:spcPts val="0"/>
              </a:spcAft>
              <a:buNone/>
              <a:defRPr b="0" sz="1400"/>
            </a:lvl5pPr>
            <a:lvl6pPr lvl="5" rtl="0" algn="ctr">
              <a:spcBef>
                <a:spcPts val="0"/>
              </a:spcBef>
              <a:spcAft>
                <a:spcPts val="0"/>
              </a:spcAft>
              <a:buNone/>
              <a:defRPr b="0" sz="1400"/>
            </a:lvl6pPr>
            <a:lvl7pPr lvl="6" rtl="0" algn="ctr">
              <a:spcBef>
                <a:spcPts val="0"/>
              </a:spcBef>
              <a:spcAft>
                <a:spcPts val="0"/>
              </a:spcAft>
              <a:buNone/>
              <a:defRPr b="0" sz="1400"/>
            </a:lvl7pPr>
            <a:lvl8pPr lvl="7" rtl="0" algn="ctr">
              <a:spcBef>
                <a:spcPts val="0"/>
              </a:spcBef>
              <a:spcAft>
                <a:spcPts val="0"/>
              </a:spcAft>
              <a:buNone/>
              <a:defRPr b="0" sz="1400"/>
            </a:lvl8pPr>
            <a:lvl9pPr lvl="8" rtl="0" algn="ctr">
              <a:spcBef>
                <a:spcPts val="0"/>
              </a:spcBef>
              <a:spcAft>
                <a:spcPts val="0"/>
              </a:spcAft>
              <a:buNone/>
              <a:defRPr b="0" sz="1400"/>
            </a:lvl9pPr>
          </a:lstStyle>
          <a:p/>
        </p:txBody>
      </p:sp>
      <p:sp>
        <p:nvSpPr>
          <p:cNvPr id="669" name="Google Shape;669;p25"/>
          <p:cNvSpPr txBox="1"/>
          <p:nvPr>
            <p:ph type="title"/>
          </p:nvPr>
        </p:nvSpPr>
        <p:spPr>
          <a:xfrm>
            <a:off x="778500" y="452825"/>
            <a:ext cx="5950500" cy="44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4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670" name="Google Shape;670;p25"/>
          <p:cNvSpPr/>
          <p:nvPr/>
        </p:nvSpPr>
        <p:spPr>
          <a:xfrm flipH="1" rot="6409374">
            <a:off x="1339071" y="4119465"/>
            <a:ext cx="824844" cy="159121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1" name="Google Shape;671;p25"/>
          <p:cNvGrpSpPr/>
          <p:nvPr/>
        </p:nvGrpSpPr>
        <p:grpSpPr>
          <a:xfrm flipH="1" rot="-5400000">
            <a:off x="8632144" y="864233"/>
            <a:ext cx="717133" cy="590872"/>
            <a:chOff x="4626556" y="3501085"/>
            <a:chExt cx="1193630" cy="983475"/>
          </a:xfrm>
        </p:grpSpPr>
        <p:sp>
          <p:nvSpPr>
            <p:cNvPr id="672" name="Google Shape;672;p25"/>
            <p:cNvSpPr/>
            <p:nvPr/>
          </p:nvSpPr>
          <p:spPr>
            <a:xfrm>
              <a:off x="4626556" y="4118393"/>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5"/>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5"/>
            <p:cNvSpPr/>
            <p:nvPr/>
          </p:nvSpPr>
          <p:spPr>
            <a:xfrm>
              <a:off x="4809818" y="3586908"/>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5" name="Google Shape;675;p25"/>
          <p:cNvGrpSpPr/>
          <p:nvPr/>
        </p:nvGrpSpPr>
        <p:grpSpPr>
          <a:xfrm flipH="1" rot="5400000">
            <a:off x="402078" y="4572841"/>
            <a:ext cx="955493" cy="767701"/>
            <a:chOff x="4649450" y="3527425"/>
            <a:chExt cx="1224050" cy="983475"/>
          </a:xfrm>
        </p:grpSpPr>
        <p:sp>
          <p:nvSpPr>
            <p:cNvPr id="676" name="Google Shape;676;p25"/>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5"/>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5"/>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9" name="Google Shape;679;p25"/>
          <p:cNvSpPr/>
          <p:nvPr/>
        </p:nvSpPr>
        <p:spPr>
          <a:xfrm rot="-857734">
            <a:off x="-190897" y="3158706"/>
            <a:ext cx="928243" cy="178141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5"/>
          <p:cNvSpPr/>
          <p:nvPr/>
        </p:nvSpPr>
        <p:spPr>
          <a:xfrm rot="10800000">
            <a:off x="8484514" y="-50332"/>
            <a:ext cx="820917" cy="111204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1" name="Google Shape;681;p25"/>
          <p:cNvGrpSpPr/>
          <p:nvPr/>
        </p:nvGrpSpPr>
        <p:grpSpPr>
          <a:xfrm flipH="1" rot="-5400000">
            <a:off x="7988077" y="-32124"/>
            <a:ext cx="597214" cy="479837"/>
            <a:chOff x="4649450" y="3527425"/>
            <a:chExt cx="1224050" cy="983475"/>
          </a:xfrm>
        </p:grpSpPr>
        <p:sp>
          <p:nvSpPr>
            <p:cNvPr id="682" name="Google Shape;682;p25"/>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5"/>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5"/>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5" name="Google Shape;685;p25"/>
          <p:cNvSpPr/>
          <p:nvPr/>
        </p:nvSpPr>
        <p:spPr>
          <a:xfrm flipH="1" rot="-5400000">
            <a:off x="8343339" y="-183149"/>
            <a:ext cx="607324" cy="82270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5"/>
          <p:cNvSpPr/>
          <p:nvPr/>
        </p:nvSpPr>
        <p:spPr>
          <a:xfrm flipH="1" rot="-5400000">
            <a:off x="7233056" y="-452772"/>
            <a:ext cx="883367" cy="119663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5"/>
          <p:cNvSpPr/>
          <p:nvPr/>
        </p:nvSpPr>
        <p:spPr>
          <a:xfrm flipH="1" rot="2163013">
            <a:off x="8483496" y="3836065"/>
            <a:ext cx="1014437" cy="137418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5"/>
          <p:cNvSpPr/>
          <p:nvPr/>
        </p:nvSpPr>
        <p:spPr>
          <a:xfrm flipH="1" rot="202934">
            <a:off x="7835801" y="3523579"/>
            <a:ext cx="1141697" cy="188121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5"/>
          <p:cNvSpPr/>
          <p:nvPr/>
        </p:nvSpPr>
        <p:spPr>
          <a:xfrm flipH="1" rot="3489563">
            <a:off x="-61723" y="4179363"/>
            <a:ext cx="824822" cy="111732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3">
  <p:cSld name="CUSTOM_13_1">
    <p:spTree>
      <p:nvGrpSpPr>
        <p:cNvPr id="690" name="Shape 690"/>
        <p:cNvGrpSpPr/>
        <p:nvPr/>
      </p:nvGrpSpPr>
      <p:grpSpPr>
        <a:xfrm>
          <a:off x="0" y="0"/>
          <a:ext cx="0" cy="0"/>
          <a:chOff x="0" y="0"/>
          <a:chExt cx="0" cy="0"/>
        </a:xfrm>
      </p:grpSpPr>
      <p:sp>
        <p:nvSpPr>
          <p:cNvPr id="691" name="Google Shape;691;p26"/>
          <p:cNvSpPr txBox="1"/>
          <p:nvPr>
            <p:ph idx="1" type="body"/>
          </p:nvPr>
        </p:nvSpPr>
        <p:spPr>
          <a:xfrm>
            <a:off x="876875" y="2387625"/>
            <a:ext cx="2679300" cy="1449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Montserrat"/>
              <a:buChar char="●"/>
              <a:defRPr/>
            </a:lvl1pPr>
            <a:lvl2pPr indent="-317500" lvl="1" marL="914400" rtl="0">
              <a:spcBef>
                <a:spcPts val="0"/>
              </a:spcBef>
              <a:spcAft>
                <a:spcPts val="0"/>
              </a:spcAft>
              <a:buSzPts val="1400"/>
              <a:buFont typeface="Montserrat"/>
              <a:buChar char="○"/>
              <a:defRPr/>
            </a:lvl2pPr>
            <a:lvl3pPr indent="-317500" lvl="2" marL="1371600" rtl="0">
              <a:spcBef>
                <a:spcPts val="0"/>
              </a:spcBef>
              <a:spcAft>
                <a:spcPts val="0"/>
              </a:spcAft>
              <a:buSzPts val="1400"/>
              <a:buFont typeface="Montserrat"/>
              <a:buChar char="■"/>
              <a:defRPr/>
            </a:lvl3pPr>
            <a:lvl4pPr indent="-317500" lvl="3" marL="1828800" rtl="0">
              <a:spcBef>
                <a:spcPts val="0"/>
              </a:spcBef>
              <a:spcAft>
                <a:spcPts val="0"/>
              </a:spcAft>
              <a:buSzPts val="1400"/>
              <a:buFont typeface="Montserrat"/>
              <a:buChar char="●"/>
              <a:defRPr/>
            </a:lvl4pPr>
            <a:lvl5pPr indent="-317500" lvl="4" marL="2286000" rtl="0">
              <a:spcBef>
                <a:spcPts val="0"/>
              </a:spcBef>
              <a:spcAft>
                <a:spcPts val="0"/>
              </a:spcAft>
              <a:buSzPts val="1400"/>
              <a:buFont typeface="Montserrat"/>
              <a:buChar char="○"/>
              <a:defRPr/>
            </a:lvl5pPr>
            <a:lvl6pPr indent="-317500" lvl="5" marL="2743200" rtl="0">
              <a:spcBef>
                <a:spcPts val="0"/>
              </a:spcBef>
              <a:spcAft>
                <a:spcPts val="0"/>
              </a:spcAft>
              <a:buSzPts val="1400"/>
              <a:buFont typeface="Montserrat"/>
              <a:buChar char="■"/>
              <a:defRPr/>
            </a:lvl6pPr>
            <a:lvl7pPr indent="-317500" lvl="6" marL="3200400" rtl="0">
              <a:spcBef>
                <a:spcPts val="0"/>
              </a:spcBef>
              <a:spcAft>
                <a:spcPts val="0"/>
              </a:spcAft>
              <a:buSzPts val="1400"/>
              <a:buFont typeface="Montserrat"/>
              <a:buChar char="●"/>
              <a:defRPr/>
            </a:lvl7pPr>
            <a:lvl8pPr indent="-317500" lvl="7" marL="3657600" rtl="0">
              <a:spcBef>
                <a:spcPts val="0"/>
              </a:spcBef>
              <a:spcAft>
                <a:spcPts val="0"/>
              </a:spcAft>
              <a:buSzPts val="1400"/>
              <a:buFont typeface="Montserrat"/>
              <a:buChar char="○"/>
              <a:defRPr/>
            </a:lvl8pPr>
            <a:lvl9pPr indent="-317500" lvl="8" marL="4114800" rtl="0">
              <a:spcBef>
                <a:spcPts val="0"/>
              </a:spcBef>
              <a:spcAft>
                <a:spcPts val="0"/>
              </a:spcAft>
              <a:buSzPts val="1400"/>
              <a:buFont typeface="Montserrat"/>
              <a:buChar char="■"/>
              <a:defRPr/>
            </a:lvl9pPr>
          </a:lstStyle>
          <a:p/>
        </p:txBody>
      </p:sp>
      <p:sp>
        <p:nvSpPr>
          <p:cNvPr id="692" name="Google Shape;692;p26"/>
          <p:cNvSpPr txBox="1"/>
          <p:nvPr>
            <p:ph type="title"/>
          </p:nvPr>
        </p:nvSpPr>
        <p:spPr>
          <a:xfrm>
            <a:off x="876875" y="1782100"/>
            <a:ext cx="2782500" cy="4938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93" name="Google Shape;693;p26"/>
          <p:cNvSpPr/>
          <p:nvPr/>
        </p:nvSpPr>
        <p:spPr>
          <a:xfrm flipH="1" rot="924198">
            <a:off x="8437660" y="1701021"/>
            <a:ext cx="1734547" cy="234967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4" name="Google Shape;694;p26"/>
          <p:cNvGrpSpPr/>
          <p:nvPr/>
        </p:nvGrpSpPr>
        <p:grpSpPr>
          <a:xfrm flipH="1" rot="10800000">
            <a:off x="774682" y="-234287"/>
            <a:ext cx="1019360" cy="856312"/>
            <a:chOff x="4649450" y="3501085"/>
            <a:chExt cx="1170736" cy="983475"/>
          </a:xfrm>
        </p:grpSpPr>
        <p:sp>
          <p:nvSpPr>
            <p:cNvPr id="695" name="Google Shape;695;p26"/>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6"/>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6"/>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 name="Google Shape;698;p26"/>
          <p:cNvGrpSpPr/>
          <p:nvPr/>
        </p:nvGrpSpPr>
        <p:grpSpPr>
          <a:xfrm flipH="1">
            <a:off x="8647515" y="3719390"/>
            <a:ext cx="1225641" cy="984754"/>
            <a:chOff x="4649450" y="3527425"/>
            <a:chExt cx="1224050" cy="983475"/>
          </a:xfrm>
        </p:grpSpPr>
        <p:sp>
          <p:nvSpPr>
            <p:cNvPr id="699" name="Google Shape;699;p26"/>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6"/>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6"/>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2" name="Google Shape;702;p26"/>
          <p:cNvSpPr/>
          <p:nvPr/>
        </p:nvSpPr>
        <p:spPr>
          <a:xfrm flipH="1">
            <a:off x="8085993" y="3836932"/>
            <a:ext cx="1058004" cy="1433204"/>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6"/>
          <p:cNvSpPr/>
          <p:nvPr/>
        </p:nvSpPr>
        <p:spPr>
          <a:xfrm rot="-6715039">
            <a:off x="7374471" y="4327391"/>
            <a:ext cx="1201014" cy="162702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6"/>
          <p:cNvSpPr/>
          <p:nvPr/>
        </p:nvSpPr>
        <p:spPr>
          <a:xfrm rot="5400000">
            <a:off x="-26943" y="-347029"/>
            <a:ext cx="1189743" cy="161166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5" name="Google Shape;705;p26"/>
          <p:cNvGrpSpPr/>
          <p:nvPr/>
        </p:nvGrpSpPr>
        <p:grpSpPr>
          <a:xfrm flipH="1" rot="10800000">
            <a:off x="-90904" y="1199205"/>
            <a:ext cx="865403" cy="695317"/>
            <a:chOff x="4649450" y="3527425"/>
            <a:chExt cx="1224050" cy="983475"/>
          </a:xfrm>
        </p:grpSpPr>
        <p:sp>
          <p:nvSpPr>
            <p:cNvPr id="706" name="Google Shape;706;p26"/>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6"/>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6"/>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9" name="Google Shape;709;p26"/>
          <p:cNvSpPr/>
          <p:nvPr/>
        </p:nvSpPr>
        <p:spPr>
          <a:xfrm flipH="1" rot="10800000">
            <a:off x="-274304" y="222022"/>
            <a:ext cx="880170" cy="119230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6"/>
          <p:cNvSpPr/>
          <p:nvPr/>
        </p:nvSpPr>
        <p:spPr>
          <a:xfrm flipH="1" rot="10800000">
            <a:off x="-474359" y="1539138"/>
            <a:ext cx="1280295" cy="173432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1" name="Google Shape;711;p26"/>
          <p:cNvGrpSpPr/>
          <p:nvPr/>
        </p:nvGrpSpPr>
        <p:grpSpPr>
          <a:xfrm flipH="1">
            <a:off x="8584068" y="4721106"/>
            <a:ext cx="696607" cy="559696"/>
            <a:chOff x="4649450" y="3527425"/>
            <a:chExt cx="1224050" cy="983475"/>
          </a:xfrm>
        </p:grpSpPr>
        <p:sp>
          <p:nvSpPr>
            <p:cNvPr id="712" name="Google Shape;712;p26"/>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6"/>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6"/>
            <p:cNvSpPr/>
            <p:nvPr/>
          </p:nvSpPr>
          <p:spPr>
            <a:xfrm>
              <a:off x="4656211" y="3734789"/>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4">
  <p:cSld name="CUSTOM_13_1_2">
    <p:spTree>
      <p:nvGrpSpPr>
        <p:cNvPr id="715" name="Shape 715"/>
        <p:cNvGrpSpPr/>
        <p:nvPr/>
      </p:nvGrpSpPr>
      <p:grpSpPr>
        <a:xfrm>
          <a:off x="0" y="0"/>
          <a:ext cx="0" cy="0"/>
          <a:chOff x="0" y="0"/>
          <a:chExt cx="0" cy="0"/>
        </a:xfrm>
      </p:grpSpPr>
      <p:sp>
        <p:nvSpPr>
          <p:cNvPr id="716" name="Google Shape;716;p27"/>
          <p:cNvSpPr txBox="1"/>
          <p:nvPr>
            <p:ph idx="1" type="body"/>
          </p:nvPr>
        </p:nvSpPr>
        <p:spPr>
          <a:xfrm>
            <a:off x="5475025" y="2387625"/>
            <a:ext cx="2680200" cy="1449300"/>
          </a:xfrm>
          <a:prstGeom prst="rect">
            <a:avLst/>
          </a:prstGeom>
        </p:spPr>
        <p:txBody>
          <a:bodyPr anchorCtr="0" anchor="t" bIns="91425" lIns="91425" spcFirstLastPara="1" rIns="91425" wrap="square" tIns="91425">
            <a:noAutofit/>
          </a:bodyPr>
          <a:lstStyle>
            <a:lvl1pPr indent="-317500" lvl="0" marL="457200" rtl="0" algn="r">
              <a:spcBef>
                <a:spcPts val="0"/>
              </a:spcBef>
              <a:spcAft>
                <a:spcPts val="0"/>
              </a:spcAft>
              <a:buSzPts val="1400"/>
              <a:buFont typeface="Montserrat"/>
              <a:buChar char="●"/>
              <a:defRPr/>
            </a:lvl1pPr>
            <a:lvl2pPr indent="-317500" lvl="1" marL="914400" rtl="0" algn="r">
              <a:spcBef>
                <a:spcPts val="0"/>
              </a:spcBef>
              <a:spcAft>
                <a:spcPts val="0"/>
              </a:spcAft>
              <a:buSzPts val="1400"/>
              <a:buFont typeface="Montserrat"/>
              <a:buChar char="○"/>
              <a:defRPr/>
            </a:lvl2pPr>
            <a:lvl3pPr indent="-317500" lvl="2" marL="1371600" rtl="0" algn="r">
              <a:spcBef>
                <a:spcPts val="0"/>
              </a:spcBef>
              <a:spcAft>
                <a:spcPts val="0"/>
              </a:spcAft>
              <a:buSzPts val="1400"/>
              <a:buFont typeface="Montserrat"/>
              <a:buChar char="■"/>
              <a:defRPr/>
            </a:lvl3pPr>
            <a:lvl4pPr indent="-317500" lvl="3" marL="1828800" rtl="0" algn="r">
              <a:spcBef>
                <a:spcPts val="0"/>
              </a:spcBef>
              <a:spcAft>
                <a:spcPts val="0"/>
              </a:spcAft>
              <a:buSzPts val="1400"/>
              <a:buFont typeface="Montserrat"/>
              <a:buChar char="●"/>
              <a:defRPr/>
            </a:lvl4pPr>
            <a:lvl5pPr indent="-317500" lvl="4" marL="2286000" rtl="0" algn="r">
              <a:spcBef>
                <a:spcPts val="0"/>
              </a:spcBef>
              <a:spcAft>
                <a:spcPts val="0"/>
              </a:spcAft>
              <a:buSzPts val="1400"/>
              <a:buFont typeface="Montserrat"/>
              <a:buChar char="○"/>
              <a:defRPr/>
            </a:lvl5pPr>
            <a:lvl6pPr indent="-317500" lvl="5" marL="2743200" rtl="0" algn="r">
              <a:spcBef>
                <a:spcPts val="0"/>
              </a:spcBef>
              <a:spcAft>
                <a:spcPts val="0"/>
              </a:spcAft>
              <a:buSzPts val="1400"/>
              <a:buFont typeface="Montserrat"/>
              <a:buChar char="■"/>
              <a:defRPr/>
            </a:lvl6pPr>
            <a:lvl7pPr indent="-317500" lvl="6" marL="3200400" rtl="0" algn="r">
              <a:spcBef>
                <a:spcPts val="0"/>
              </a:spcBef>
              <a:spcAft>
                <a:spcPts val="0"/>
              </a:spcAft>
              <a:buSzPts val="1400"/>
              <a:buFont typeface="Montserrat"/>
              <a:buChar char="●"/>
              <a:defRPr/>
            </a:lvl7pPr>
            <a:lvl8pPr indent="-317500" lvl="7" marL="3657600" rtl="0" algn="r">
              <a:spcBef>
                <a:spcPts val="0"/>
              </a:spcBef>
              <a:spcAft>
                <a:spcPts val="0"/>
              </a:spcAft>
              <a:buSzPts val="1400"/>
              <a:buFont typeface="Montserrat"/>
              <a:buChar char="○"/>
              <a:defRPr/>
            </a:lvl8pPr>
            <a:lvl9pPr indent="-317500" lvl="8" marL="4114800" rtl="0" algn="r">
              <a:spcBef>
                <a:spcPts val="0"/>
              </a:spcBef>
              <a:spcAft>
                <a:spcPts val="0"/>
              </a:spcAft>
              <a:buSzPts val="1400"/>
              <a:buFont typeface="Montserrat"/>
              <a:buChar char="■"/>
              <a:defRPr/>
            </a:lvl9pPr>
          </a:lstStyle>
          <a:p/>
        </p:txBody>
      </p:sp>
      <p:sp>
        <p:nvSpPr>
          <p:cNvPr id="717" name="Google Shape;717;p27"/>
          <p:cNvSpPr txBox="1"/>
          <p:nvPr>
            <p:ph type="title"/>
          </p:nvPr>
        </p:nvSpPr>
        <p:spPr>
          <a:xfrm>
            <a:off x="5372675" y="1786550"/>
            <a:ext cx="2782500" cy="493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3000"/>
            </a:lvl1pPr>
            <a:lvl2pPr lvl="1" rtl="0" algn="r">
              <a:spcBef>
                <a:spcPts val="0"/>
              </a:spcBef>
              <a:spcAft>
                <a:spcPts val="0"/>
              </a:spcAft>
              <a:buSzPts val="3000"/>
              <a:buNone/>
              <a:defRPr/>
            </a:lvl2pPr>
            <a:lvl3pPr lvl="2" rtl="0" algn="r">
              <a:spcBef>
                <a:spcPts val="0"/>
              </a:spcBef>
              <a:spcAft>
                <a:spcPts val="0"/>
              </a:spcAft>
              <a:buSzPts val="3000"/>
              <a:buNone/>
              <a:defRPr/>
            </a:lvl3pPr>
            <a:lvl4pPr lvl="3" rtl="0" algn="r">
              <a:spcBef>
                <a:spcPts val="0"/>
              </a:spcBef>
              <a:spcAft>
                <a:spcPts val="0"/>
              </a:spcAft>
              <a:buSzPts val="3000"/>
              <a:buNone/>
              <a:defRPr/>
            </a:lvl4pPr>
            <a:lvl5pPr lvl="4" rtl="0" algn="r">
              <a:spcBef>
                <a:spcPts val="0"/>
              </a:spcBef>
              <a:spcAft>
                <a:spcPts val="0"/>
              </a:spcAft>
              <a:buSzPts val="3000"/>
              <a:buNone/>
              <a:defRPr/>
            </a:lvl5pPr>
            <a:lvl6pPr lvl="5" rtl="0" algn="r">
              <a:spcBef>
                <a:spcPts val="0"/>
              </a:spcBef>
              <a:spcAft>
                <a:spcPts val="0"/>
              </a:spcAft>
              <a:buSzPts val="3000"/>
              <a:buNone/>
              <a:defRPr/>
            </a:lvl6pPr>
            <a:lvl7pPr lvl="6" rtl="0" algn="r">
              <a:spcBef>
                <a:spcPts val="0"/>
              </a:spcBef>
              <a:spcAft>
                <a:spcPts val="0"/>
              </a:spcAft>
              <a:buSzPts val="3000"/>
              <a:buNone/>
              <a:defRPr/>
            </a:lvl7pPr>
            <a:lvl8pPr lvl="7" rtl="0" algn="r">
              <a:spcBef>
                <a:spcPts val="0"/>
              </a:spcBef>
              <a:spcAft>
                <a:spcPts val="0"/>
              </a:spcAft>
              <a:buSzPts val="3000"/>
              <a:buNone/>
              <a:defRPr/>
            </a:lvl8pPr>
            <a:lvl9pPr lvl="8" rtl="0" algn="r">
              <a:spcBef>
                <a:spcPts val="0"/>
              </a:spcBef>
              <a:spcAft>
                <a:spcPts val="0"/>
              </a:spcAft>
              <a:buSzPts val="3000"/>
              <a:buNone/>
              <a:defRPr/>
            </a:lvl9pPr>
          </a:lstStyle>
          <a:p/>
        </p:txBody>
      </p:sp>
      <p:sp>
        <p:nvSpPr>
          <p:cNvPr id="718" name="Google Shape;718;p27"/>
          <p:cNvSpPr/>
          <p:nvPr/>
        </p:nvSpPr>
        <p:spPr>
          <a:xfrm rot="-924198">
            <a:off x="-604562" y="1548621"/>
            <a:ext cx="1734547" cy="234967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9" name="Google Shape;719;p27"/>
          <p:cNvGrpSpPr/>
          <p:nvPr/>
        </p:nvGrpSpPr>
        <p:grpSpPr>
          <a:xfrm rot="10800000">
            <a:off x="7498904" y="-234287"/>
            <a:ext cx="1019360" cy="856312"/>
            <a:chOff x="4649450" y="3501085"/>
            <a:chExt cx="1170736" cy="983475"/>
          </a:xfrm>
        </p:grpSpPr>
        <p:sp>
          <p:nvSpPr>
            <p:cNvPr id="720" name="Google Shape;720;p27"/>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7"/>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7"/>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3" name="Google Shape;723;p27"/>
          <p:cNvGrpSpPr/>
          <p:nvPr/>
        </p:nvGrpSpPr>
        <p:grpSpPr>
          <a:xfrm>
            <a:off x="-580211" y="3566990"/>
            <a:ext cx="1225641" cy="984754"/>
            <a:chOff x="4649450" y="3527425"/>
            <a:chExt cx="1224050" cy="983475"/>
          </a:xfrm>
        </p:grpSpPr>
        <p:sp>
          <p:nvSpPr>
            <p:cNvPr id="724" name="Google Shape;724;p27"/>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7"/>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7"/>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7" name="Google Shape;727;p27"/>
          <p:cNvSpPr/>
          <p:nvPr/>
        </p:nvSpPr>
        <p:spPr>
          <a:xfrm>
            <a:off x="-181125" y="3847607"/>
            <a:ext cx="1058004" cy="1433204"/>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7"/>
          <p:cNvSpPr/>
          <p:nvPr/>
        </p:nvSpPr>
        <p:spPr>
          <a:xfrm flipH="1" rot="6715039">
            <a:off x="378361" y="4187441"/>
            <a:ext cx="1201014" cy="162702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7"/>
          <p:cNvSpPr/>
          <p:nvPr/>
        </p:nvSpPr>
        <p:spPr>
          <a:xfrm flipH="1" rot="-5400000">
            <a:off x="8130145" y="-347029"/>
            <a:ext cx="1189743" cy="161166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7"/>
          <p:cNvSpPr/>
          <p:nvPr/>
        </p:nvSpPr>
        <p:spPr>
          <a:xfrm rot="10800000">
            <a:off x="8687079" y="222022"/>
            <a:ext cx="880170" cy="119230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7"/>
          <p:cNvSpPr/>
          <p:nvPr/>
        </p:nvSpPr>
        <p:spPr>
          <a:xfrm rot="9703309">
            <a:off x="8394839" y="1675657"/>
            <a:ext cx="1280286" cy="173431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2" name="Google Shape;732;p27"/>
          <p:cNvGrpSpPr/>
          <p:nvPr/>
        </p:nvGrpSpPr>
        <p:grpSpPr>
          <a:xfrm rot="10800000">
            <a:off x="8518446" y="1199205"/>
            <a:ext cx="865403" cy="695317"/>
            <a:chOff x="4649450" y="3527425"/>
            <a:chExt cx="1224050" cy="983475"/>
          </a:xfrm>
        </p:grpSpPr>
        <p:sp>
          <p:nvSpPr>
            <p:cNvPr id="733" name="Google Shape;733;p27"/>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7"/>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7"/>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hanks ">
  <p:cSld name="CUSTOM_11_1">
    <p:spTree>
      <p:nvGrpSpPr>
        <p:cNvPr id="736" name="Shape 736"/>
        <p:cNvGrpSpPr/>
        <p:nvPr/>
      </p:nvGrpSpPr>
      <p:grpSpPr>
        <a:xfrm>
          <a:off x="0" y="0"/>
          <a:ext cx="0" cy="0"/>
          <a:chOff x="0" y="0"/>
          <a:chExt cx="0" cy="0"/>
        </a:xfrm>
      </p:grpSpPr>
      <p:sp>
        <p:nvSpPr>
          <p:cNvPr id="737" name="Google Shape;737;p28"/>
          <p:cNvSpPr txBox="1"/>
          <p:nvPr>
            <p:ph type="ctrTitle"/>
          </p:nvPr>
        </p:nvSpPr>
        <p:spPr>
          <a:xfrm>
            <a:off x="1842000" y="897100"/>
            <a:ext cx="5460000" cy="956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96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738" name="Google Shape;738;p28"/>
          <p:cNvSpPr txBox="1"/>
          <p:nvPr>
            <p:ph idx="1" type="body"/>
          </p:nvPr>
        </p:nvSpPr>
        <p:spPr>
          <a:xfrm>
            <a:off x="2859450" y="2616450"/>
            <a:ext cx="3425100" cy="9729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39" name="Google Shape;739;p28"/>
          <p:cNvSpPr txBox="1"/>
          <p:nvPr/>
        </p:nvSpPr>
        <p:spPr>
          <a:xfrm>
            <a:off x="2834250" y="3714200"/>
            <a:ext cx="3475500" cy="485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100">
                <a:solidFill>
                  <a:schemeClr val="dk1"/>
                </a:solidFill>
                <a:latin typeface="Comfortaa"/>
                <a:ea typeface="Comfortaa"/>
                <a:cs typeface="Comfortaa"/>
                <a:sym typeface="Comfortaa"/>
              </a:rPr>
              <a:t>CREDITS: This presentation template was created by </a:t>
            </a:r>
            <a:r>
              <a:rPr b="1" lang="en" sz="1100">
                <a:solidFill>
                  <a:schemeClr val="dk1"/>
                </a:solidFill>
                <a:uFill>
                  <a:noFill/>
                </a:uFill>
                <a:latin typeface="Comfortaa"/>
                <a:ea typeface="Comfortaa"/>
                <a:cs typeface="Comfortaa"/>
                <a:sym typeface="Comfortaa"/>
                <a:hlinkClick r:id="rId2">
                  <a:extLst>
                    <a:ext uri="{A12FA001-AC4F-418D-AE19-62706E023703}">
                      <ahyp:hlinkClr val="tx"/>
                    </a:ext>
                  </a:extLst>
                </a:hlinkClick>
              </a:rPr>
              <a:t>Slidesgo</a:t>
            </a:r>
            <a:r>
              <a:rPr lang="en" sz="1100">
                <a:solidFill>
                  <a:schemeClr val="dk1"/>
                </a:solidFill>
                <a:latin typeface="Comfortaa"/>
                <a:ea typeface="Comfortaa"/>
                <a:cs typeface="Comfortaa"/>
                <a:sym typeface="Comfortaa"/>
              </a:rPr>
              <a:t>, including icons by </a:t>
            </a:r>
            <a:r>
              <a:rPr b="1" lang="en" sz="1100">
                <a:solidFill>
                  <a:schemeClr val="dk1"/>
                </a:solidFill>
                <a:uFill>
                  <a:noFill/>
                </a:uFill>
                <a:latin typeface="Comfortaa"/>
                <a:ea typeface="Comfortaa"/>
                <a:cs typeface="Comfortaa"/>
                <a:sym typeface="Comfortaa"/>
                <a:hlinkClick r:id="rId3">
                  <a:extLst>
                    <a:ext uri="{A12FA001-AC4F-418D-AE19-62706E023703}">
                      <ahyp:hlinkClr val="tx"/>
                    </a:ext>
                  </a:extLst>
                </a:hlinkClick>
              </a:rPr>
              <a:t>Flaticon</a:t>
            </a:r>
            <a:r>
              <a:rPr lang="en" sz="1100">
                <a:solidFill>
                  <a:schemeClr val="dk1"/>
                </a:solidFill>
                <a:latin typeface="Comfortaa"/>
                <a:ea typeface="Comfortaa"/>
                <a:cs typeface="Comfortaa"/>
                <a:sym typeface="Comfortaa"/>
              </a:rPr>
              <a:t>, infographics &amp; images by</a:t>
            </a:r>
            <a:r>
              <a:rPr b="1" lang="en" sz="1100">
                <a:solidFill>
                  <a:schemeClr val="dk1"/>
                </a:solidFill>
                <a:latin typeface="Comfortaa"/>
                <a:ea typeface="Comfortaa"/>
                <a:cs typeface="Comfortaa"/>
                <a:sym typeface="Comfortaa"/>
              </a:rPr>
              <a:t> </a:t>
            </a:r>
            <a:r>
              <a:rPr b="1" lang="en" sz="1100">
                <a:solidFill>
                  <a:schemeClr val="dk1"/>
                </a:solidFill>
                <a:uFill>
                  <a:noFill/>
                </a:uFill>
                <a:latin typeface="Comfortaa"/>
                <a:ea typeface="Comfortaa"/>
                <a:cs typeface="Comfortaa"/>
                <a:sym typeface="Comfortaa"/>
                <a:hlinkClick r:id="rId4">
                  <a:extLst>
                    <a:ext uri="{A12FA001-AC4F-418D-AE19-62706E023703}">
                      <ahyp:hlinkClr val="tx"/>
                    </a:ext>
                  </a:extLst>
                </a:hlinkClick>
              </a:rPr>
              <a:t>Freepik</a:t>
            </a:r>
            <a:r>
              <a:rPr lang="en" sz="1100">
                <a:solidFill>
                  <a:schemeClr val="dk1"/>
                </a:solidFill>
                <a:latin typeface="Comfortaa"/>
                <a:ea typeface="Comfortaa"/>
                <a:cs typeface="Comfortaa"/>
                <a:sym typeface="Comfortaa"/>
              </a:rPr>
              <a:t> </a:t>
            </a:r>
            <a:endParaRPr sz="1100">
              <a:solidFill>
                <a:schemeClr val="dk1"/>
              </a:solidFill>
              <a:latin typeface="Comfortaa"/>
              <a:ea typeface="Comfortaa"/>
              <a:cs typeface="Comfortaa"/>
              <a:sym typeface="Comfortaa"/>
            </a:endParaRPr>
          </a:p>
        </p:txBody>
      </p:sp>
      <p:sp>
        <p:nvSpPr>
          <p:cNvPr id="740" name="Google Shape;740;p28"/>
          <p:cNvSpPr txBox="1"/>
          <p:nvPr>
            <p:ph idx="2" type="subTitle"/>
          </p:nvPr>
        </p:nvSpPr>
        <p:spPr>
          <a:xfrm>
            <a:off x="3099600" y="4265850"/>
            <a:ext cx="2944800" cy="419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100"/>
              <a:buNone/>
              <a:defRPr sz="11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p:txBody>
      </p:sp>
      <p:grpSp>
        <p:nvGrpSpPr>
          <p:cNvPr id="741" name="Google Shape;741;p28"/>
          <p:cNvGrpSpPr/>
          <p:nvPr/>
        </p:nvGrpSpPr>
        <p:grpSpPr>
          <a:xfrm>
            <a:off x="6520300" y="4742058"/>
            <a:ext cx="450323" cy="449885"/>
            <a:chOff x="4887569" y="4595026"/>
            <a:chExt cx="381145" cy="381032"/>
          </a:xfrm>
        </p:grpSpPr>
        <p:sp>
          <p:nvSpPr>
            <p:cNvPr id="742" name="Google Shape;742;p28"/>
            <p:cNvSpPr/>
            <p:nvPr/>
          </p:nvSpPr>
          <p:spPr>
            <a:xfrm>
              <a:off x="5162374" y="4614573"/>
              <a:ext cx="94000" cy="103505"/>
            </a:xfrm>
            <a:custGeom>
              <a:rect b="b" l="l" r="r" t="t"/>
              <a:pathLst>
                <a:path extrusionOk="0" h="8287" w="7526">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43" name="Google Shape;743;p28"/>
            <p:cNvSpPr/>
            <p:nvPr/>
          </p:nvSpPr>
          <p:spPr>
            <a:xfrm>
              <a:off x="5125791" y="4601034"/>
              <a:ext cx="140550" cy="154814"/>
            </a:xfrm>
            <a:custGeom>
              <a:rect b="b" l="l" r="r" t="t"/>
              <a:pathLst>
                <a:path extrusionOk="0" h="12395" w="11253">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44" name="Google Shape;744;p28"/>
            <p:cNvSpPr/>
            <p:nvPr/>
          </p:nvSpPr>
          <p:spPr>
            <a:xfrm>
              <a:off x="5096802" y="4595976"/>
              <a:ext cx="171912" cy="189323"/>
            </a:xfrm>
            <a:custGeom>
              <a:rect b="b" l="l" r="r" t="t"/>
              <a:pathLst>
                <a:path extrusionOk="0" h="15158" w="13764">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45" name="Google Shape;745;p28"/>
            <p:cNvSpPr/>
            <p:nvPr/>
          </p:nvSpPr>
          <p:spPr>
            <a:xfrm>
              <a:off x="5071659" y="4595026"/>
              <a:ext cx="196318" cy="215253"/>
            </a:xfrm>
            <a:custGeom>
              <a:rect b="b" l="l" r="r" t="t"/>
              <a:pathLst>
                <a:path extrusionOk="0" h="17234" w="15718">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46" name="Google Shape;746;p28"/>
            <p:cNvSpPr/>
            <p:nvPr/>
          </p:nvSpPr>
          <p:spPr>
            <a:xfrm>
              <a:off x="5049215" y="4596275"/>
              <a:ext cx="215190" cy="236161"/>
            </a:xfrm>
            <a:custGeom>
              <a:rect b="b" l="l" r="r" t="t"/>
              <a:pathLst>
                <a:path extrusionOk="0" h="18908" w="17229">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47" name="Google Shape;747;p28"/>
            <p:cNvSpPr/>
            <p:nvPr/>
          </p:nvSpPr>
          <p:spPr>
            <a:xfrm>
              <a:off x="5028694" y="4599848"/>
              <a:ext cx="230203" cy="252523"/>
            </a:xfrm>
            <a:custGeom>
              <a:rect b="b" l="l" r="r" t="t"/>
              <a:pathLst>
                <a:path extrusionOk="0" h="20218" w="18431">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48" name="Google Shape;748;p28"/>
            <p:cNvSpPr/>
            <p:nvPr/>
          </p:nvSpPr>
          <p:spPr>
            <a:xfrm>
              <a:off x="5009946" y="4605343"/>
              <a:ext cx="241519" cy="265163"/>
            </a:xfrm>
            <a:custGeom>
              <a:rect b="b" l="l" r="r" t="t"/>
              <a:pathLst>
                <a:path extrusionOk="0" h="21230" w="19337">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49" name="Google Shape;749;p28"/>
            <p:cNvSpPr/>
            <p:nvPr/>
          </p:nvSpPr>
          <p:spPr>
            <a:xfrm>
              <a:off x="4992548" y="4612487"/>
              <a:ext cx="250150" cy="274680"/>
            </a:xfrm>
            <a:custGeom>
              <a:rect b="b" l="l" r="r" t="t"/>
              <a:pathLst>
                <a:path extrusionOk="0" h="21992" w="20028">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50" name="Google Shape;750;p28"/>
            <p:cNvSpPr/>
            <p:nvPr/>
          </p:nvSpPr>
          <p:spPr>
            <a:xfrm>
              <a:off x="4976486" y="4621106"/>
              <a:ext cx="255945" cy="281075"/>
            </a:xfrm>
            <a:custGeom>
              <a:rect b="b" l="l" r="r" t="t"/>
              <a:pathLst>
                <a:path extrusionOk="0" h="22504" w="20492">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51" name="Google Shape;751;p28"/>
            <p:cNvSpPr/>
            <p:nvPr/>
          </p:nvSpPr>
          <p:spPr>
            <a:xfrm>
              <a:off x="4961623" y="4631222"/>
              <a:ext cx="259355" cy="284784"/>
            </a:xfrm>
            <a:custGeom>
              <a:rect b="b" l="l" r="r" t="t"/>
              <a:pathLst>
                <a:path extrusionOk="0" h="22801" w="20765">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52" name="Google Shape;752;p28"/>
            <p:cNvSpPr/>
            <p:nvPr/>
          </p:nvSpPr>
          <p:spPr>
            <a:xfrm>
              <a:off x="4947934" y="4642526"/>
              <a:ext cx="260404" cy="285984"/>
            </a:xfrm>
            <a:custGeom>
              <a:rect b="b" l="l" r="r" t="t"/>
              <a:pathLst>
                <a:path extrusionOk="0" h="22897" w="20849">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53" name="Google Shape;753;p28"/>
            <p:cNvSpPr/>
            <p:nvPr/>
          </p:nvSpPr>
          <p:spPr>
            <a:xfrm>
              <a:off x="4935294" y="4655016"/>
              <a:ext cx="259367" cy="284784"/>
            </a:xfrm>
            <a:custGeom>
              <a:rect b="b" l="l" r="r" t="t"/>
              <a:pathLst>
                <a:path extrusionOk="0" h="22801" w="20766">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54" name="Google Shape;754;p28"/>
            <p:cNvSpPr/>
            <p:nvPr/>
          </p:nvSpPr>
          <p:spPr>
            <a:xfrm>
              <a:off x="4923853" y="4668842"/>
              <a:ext cx="255933" cy="281075"/>
            </a:xfrm>
            <a:custGeom>
              <a:rect b="b" l="l" r="r" t="t"/>
              <a:pathLst>
                <a:path extrusionOk="0" h="22504" w="20491">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55" name="Google Shape;755;p28"/>
            <p:cNvSpPr/>
            <p:nvPr/>
          </p:nvSpPr>
          <p:spPr>
            <a:xfrm>
              <a:off x="4913586" y="4684018"/>
              <a:ext cx="250137" cy="274530"/>
            </a:xfrm>
            <a:custGeom>
              <a:rect b="b" l="l" r="r" t="t"/>
              <a:pathLst>
                <a:path extrusionOk="0" h="21980" w="20027">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56" name="Google Shape;756;p28"/>
            <p:cNvSpPr/>
            <p:nvPr/>
          </p:nvSpPr>
          <p:spPr>
            <a:xfrm>
              <a:off x="4904818" y="4700517"/>
              <a:ext cx="241507" cy="265163"/>
            </a:xfrm>
            <a:custGeom>
              <a:rect b="b" l="l" r="r" t="t"/>
              <a:pathLst>
                <a:path extrusionOk="0" h="21230" w="19336">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57" name="Google Shape;757;p28"/>
            <p:cNvSpPr/>
            <p:nvPr/>
          </p:nvSpPr>
          <p:spPr>
            <a:xfrm>
              <a:off x="4897524" y="4718665"/>
              <a:ext cx="230066" cy="252523"/>
            </a:xfrm>
            <a:custGeom>
              <a:rect b="b" l="l" r="r" t="t"/>
              <a:pathLst>
                <a:path extrusionOk="0" h="20218" w="1842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58" name="Google Shape;758;p28"/>
            <p:cNvSpPr/>
            <p:nvPr/>
          </p:nvSpPr>
          <p:spPr>
            <a:xfrm>
              <a:off x="4891878" y="4738587"/>
              <a:ext cx="215340" cy="236161"/>
            </a:xfrm>
            <a:custGeom>
              <a:rect b="b" l="l" r="r" t="t"/>
              <a:pathLst>
                <a:path extrusionOk="0" h="18908" w="17241">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59" name="Google Shape;759;p28"/>
            <p:cNvSpPr/>
            <p:nvPr/>
          </p:nvSpPr>
          <p:spPr>
            <a:xfrm>
              <a:off x="4888456" y="4760744"/>
              <a:ext cx="196155" cy="215315"/>
            </a:xfrm>
            <a:custGeom>
              <a:rect b="b" l="l" r="r" t="t"/>
              <a:pathLst>
                <a:path extrusionOk="0" h="17239" w="15705">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60" name="Google Shape;760;p28"/>
            <p:cNvSpPr/>
            <p:nvPr/>
          </p:nvSpPr>
          <p:spPr>
            <a:xfrm>
              <a:off x="4887569" y="4785736"/>
              <a:ext cx="171912" cy="189461"/>
            </a:xfrm>
            <a:custGeom>
              <a:rect b="b" l="l" r="r" t="t"/>
              <a:pathLst>
                <a:path extrusionOk="0" h="15169" w="13764">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61" name="Google Shape;761;p28"/>
            <p:cNvSpPr/>
            <p:nvPr/>
          </p:nvSpPr>
          <p:spPr>
            <a:xfrm>
              <a:off x="4889942" y="4815175"/>
              <a:ext cx="140537" cy="154963"/>
            </a:xfrm>
            <a:custGeom>
              <a:rect b="b" l="l" r="r" t="t"/>
              <a:pathLst>
                <a:path extrusionOk="0" h="12407" w="11252">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62" name="Google Shape;762;p28"/>
            <p:cNvSpPr/>
            <p:nvPr/>
          </p:nvSpPr>
          <p:spPr>
            <a:xfrm>
              <a:off x="4899909" y="4852945"/>
              <a:ext cx="93987" cy="103517"/>
            </a:xfrm>
            <a:custGeom>
              <a:rect b="b" l="l" r="r" t="t"/>
              <a:pathLst>
                <a:path extrusionOk="0" h="8288" w="7525">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grpSp>
      <p:grpSp>
        <p:nvGrpSpPr>
          <p:cNvPr id="763" name="Google Shape;763;p28"/>
          <p:cNvGrpSpPr/>
          <p:nvPr/>
        </p:nvGrpSpPr>
        <p:grpSpPr>
          <a:xfrm flipH="1" rot="10800000">
            <a:off x="6469468" y="16495"/>
            <a:ext cx="443348" cy="442912"/>
            <a:chOff x="4887569" y="4595026"/>
            <a:chExt cx="381145" cy="381032"/>
          </a:xfrm>
        </p:grpSpPr>
        <p:sp>
          <p:nvSpPr>
            <p:cNvPr id="764" name="Google Shape;764;p28"/>
            <p:cNvSpPr/>
            <p:nvPr/>
          </p:nvSpPr>
          <p:spPr>
            <a:xfrm>
              <a:off x="5162374" y="4614573"/>
              <a:ext cx="94000" cy="103505"/>
            </a:xfrm>
            <a:custGeom>
              <a:rect b="b" l="l" r="r" t="t"/>
              <a:pathLst>
                <a:path extrusionOk="0" h="8287" w="7526">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65" name="Google Shape;765;p28"/>
            <p:cNvSpPr/>
            <p:nvPr/>
          </p:nvSpPr>
          <p:spPr>
            <a:xfrm>
              <a:off x="5125791" y="4601034"/>
              <a:ext cx="140550" cy="154814"/>
            </a:xfrm>
            <a:custGeom>
              <a:rect b="b" l="l" r="r" t="t"/>
              <a:pathLst>
                <a:path extrusionOk="0" h="12395" w="11253">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66" name="Google Shape;766;p28"/>
            <p:cNvSpPr/>
            <p:nvPr/>
          </p:nvSpPr>
          <p:spPr>
            <a:xfrm>
              <a:off x="5096802" y="4595976"/>
              <a:ext cx="171912" cy="189323"/>
            </a:xfrm>
            <a:custGeom>
              <a:rect b="b" l="l" r="r" t="t"/>
              <a:pathLst>
                <a:path extrusionOk="0" h="15158" w="13764">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67" name="Google Shape;767;p28"/>
            <p:cNvSpPr/>
            <p:nvPr/>
          </p:nvSpPr>
          <p:spPr>
            <a:xfrm>
              <a:off x="5071659" y="4595026"/>
              <a:ext cx="196318" cy="215253"/>
            </a:xfrm>
            <a:custGeom>
              <a:rect b="b" l="l" r="r" t="t"/>
              <a:pathLst>
                <a:path extrusionOk="0" h="17234" w="15718">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68" name="Google Shape;768;p28"/>
            <p:cNvSpPr/>
            <p:nvPr/>
          </p:nvSpPr>
          <p:spPr>
            <a:xfrm>
              <a:off x="5049215" y="4596275"/>
              <a:ext cx="215190" cy="236161"/>
            </a:xfrm>
            <a:custGeom>
              <a:rect b="b" l="l" r="r" t="t"/>
              <a:pathLst>
                <a:path extrusionOk="0" h="18908" w="17229">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69" name="Google Shape;769;p28"/>
            <p:cNvSpPr/>
            <p:nvPr/>
          </p:nvSpPr>
          <p:spPr>
            <a:xfrm>
              <a:off x="5028694" y="4599848"/>
              <a:ext cx="230203" cy="252523"/>
            </a:xfrm>
            <a:custGeom>
              <a:rect b="b" l="l" r="r" t="t"/>
              <a:pathLst>
                <a:path extrusionOk="0" h="20218" w="18431">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70" name="Google Shape;770;p28"/>
            <p:cNvSpPr/>
            <p:nvPr/>
          </p:nvSpPr>
          <p:spPr>
            <a:xfrm>
              <a:off x="5009946" y="4605343"/>
              <a:ext cx="241519" cy="265163"/>
            </a:xfrm>
            <a:custGeom>
              <a:rect b="b" l="l" r="r" t="t"/>
              <a:pathLst>
                <a:path extrusionOk="0" h="21230" w="19337">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71" name="Google Shape;771;p28"/>
            <p:cNvSpPr/>
            <p:nvPr/>
          </p:nvSpPr>
          <p:spPr>
            <a:xfrm>
              <a:off x="4992548" y="4612487"/>
              <a:ext cx="250150" cy="274680"/>
            </a:xfrm>
            <a:custGeom>
              <a:rect b="b" l="l" r="r" t="t"/>
              <a:pathLst>
                <a:path extrusionOk="0" h="21992" w="20028">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72" name="Google Shape;772;p28"/>
            <p:cNvSpPr/>
            <p:nvPr/>
          </p:nvSpPr>
          <p:spPr>
            <a:xfrm>
              <a:off x="4976486" y="4621106"/>
              <a:ext cx="255945" cy="281075"/>
            </a:xfrm>
            <a:custGeom>
              <a:rect b="b" l="l" r="r" t="t"/>
              <a:pathLst>
                <a:path extrusionOk="0" h="22504" w="20492">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73" name="Google Shape;773;p28"/>
            <p:cNvSpPr/>
            <p:nvPr/>
          </p:nvSpPr>
          <p:spPr>
            <a:xfrm>
              <a:off x="4961623" y="4631222"/>
              <a:ext cx="259355" cy="284784"/>
            </a:xfrm>
            <a:custGeom>
              <a:rect b="b" l="l" r="r" t="t"/>
              <a:pathLst>
                <a:path extrusionOk="0" h="22801" w="20765">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74" name="Google Shape;774;p28"/>
            <p:cNvSpPr/>
            <p:nvPr/>
          </p:nvSpPr>
          <p:spPr>
            <a:xfrm>
              <a:off x="4947934" y="4642526"/>
              <a:ext cx="260404" cy="285984"/>
            </a:xfrm>
            <a:custGeom>
              <a:rect b="b" l="l" r="r" t="t"/>
              <a:pathLst>
                <a:path extrusionOk="0" h="22897" w="20849">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75" name="Google Shape;775;p28"/>
            <p:cNvSpPr/>
            <p:nvPr/>
          </p:nvSpPr>
          <p:spPr>
            <a:xfrm>
              <a:off x="4935294" y="4655016"/>
              <a:ext cx="259367" cy="284784"/>
            </a:xfrm>
            <a:custGeom>
              <a:rect b="b" l="l" r="r" t="t"/>
              <a:pathLst>
                <a:path extrusionOk="0" h="22801" w="20766">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76" name="Google Shape;776;p28"/>
            <p:cNvSpPr/>
            <p:nvPr/>
          </p:nvSpPr>
          <p:spPr>
            <a:xfrm>
              <a:off x="4923853" y="4668842"/>
              <a:ext cx="255933" cy="281075"/>
            </a:xfrm>
            <a:custGeom>
              <a:rect b="b" l="l" r="r" t="t"/>
              <a:pathLst>
                <a:path extrusionOk="0" h="22504" w="20491">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77" name="Google Shape;777;p28"/>
            <p:cNvSpPr/>
            <p:nvPr/>
          </p:nvSpPr>
          <p:spPr>
            <a:xfrm>
              <a:off x="4913586" y="4684018"/>
              <a:ext cx="250137" cy="274530"/>
            </a:xfrm>
            <a:custGeom>
              <a:rect b="b" l="l" r="r" t="t"/>
              <a:pathLst>
                <a:path extrusionOk="0" h="21980" w="20027">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78" name="Google Shape;778;p28"/>
            <p:cNvSpPr/>
            <p:nvPr/>
          </p:nvSpPr>
          <p:spPr>
            <a:xfrm>
              <a:off x="4904818" y="4700517"/>
              <a:ext cx="241507" cy="265163"/>
            </a:xfrm>
            <a:custGeom>
              <a:rect b="b" l="l" r="r" t="t"/>
              <a:pathLst>
                <a:path extrusionOk="0" h="21230" w="19336">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79" name="Google Shape;779;p28"/>
            <p:cNvSpPr/>
            <p:nvPr/>
          </p:nvSpPr>
          <p:spPr>
            <a:xfrm>
              <a:off x="4897524" y="4718665"/>
              <a:ext cx="230066" cy="252523"/>
            </a:xfrm>
            <a:custGeom>
              <a:rect b="b" l="l" r="r" t="t"/>
              <a:pathLst>
                <a:path extrusionOk="0" h="20218" w="1842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80" name="Google Shape;780;p28"/>
            <p:cNvSpPr/>
            <p:nvPr/>
          </p:nvSpPr>
          <p:spPr>
            <a:xfrm>
              <a:off x="4891878" y="4738587"/>
              <a:ext cx="215340" cy="236161"/>
            </a:xfrm>
            <a:custGeom>
              <a:rect b="b" l="l" r="r" t="t"/>
              <a:pathLst>
                <a:path extrusionOk="0" h="18908" w="17241">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81" name="Google Shape;781;p28"/>
            <p:cNvSpPr/>
            <p:nvPr/>
          </p:nvSpPr>
          <p:spPr>
            <a:xfrm>
              <a:off x="4888456" y="4760744"/>
              <a:ext cx="196155" cy="215315"/>
            </a:xfrm>
            <a:custGeom>
              <a:rect b="b" l="l" r="r" t="t"/>
              <a:pathLst>
                <a:path extrusionOk="0" h="17239" w="15705">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82" name="Google Shape;782;p28"/>
            <p:cNvSpPr/>
            <p:nvPr/>
          </p:nvSpPr>
          <p:spPr>
            <a:xfrm>
              <a:off x="4887569" y="4785736"/>
              <a:ext cx="171912" cy="189461"/>
            </a:xfrm>
            <a:custGeom>
              <a:rect b="b" l="l" r="r" t="t"/>
              <a:pathLst>
                <a:path extrusionOk="0" h="15169" w="13764">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83" name="Google Shape;783;p28"/>
            <p:cNvSpPr/>
            <p:nvPr/>
          </p:nvSpPr>
          <p:spPr>
            <a:xfrm>
              <a:off x="4889942" y="4815175"/>
              <a:ext cx="140537" cy="154963"/>
            </a:xfrm>
            <a:custGeom>
              <a:rect b="b" l="l" r="r" t="t"/>
              <a:pathLst>
                <a:path extrusionOk="0" h="12407" w="11252">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784" name="Google Shape;784;p28"/>
            <p:cNvSpPr/>
            <p:nvPr/>
          </p:nvSpPr>
          <p:spPr>
            <a:xfrm>
              <a:off x="4899909" y="4852945"/>
              <a:ext cx="93987" cy="103517"/>
            </a:xfrm>
            <a:custGeom>
              <a:rect b="b" l="l" r="r" t="t"/>
              <a:pathLst>
                <a:path extrusionOk="0" h="8288" w="7525">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grpSp>
      <p:sp>
        <p:nvSpPr>
          <p:cNvPr id="785" name="Google Shape;785;p28"/>
          <p:cNvSpPr/>
          <p:nvPr/>
        </p:nvSpPr>
        <p:spPr>
          <a:xfrm rot="10800000">
            <a:off x="7737102" y="2481981"/>
            <a:ext cx="1701088" cy="230444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6" name="Google Shape;786;p28"/>
          <p:cNvGrpSpPr/>
          <p:nvPr/>
        </p:nvGrpSpPr>
        <p:grpSpPr>
          <a:xfrm flipH="1" rot="10800000">
            <a:off x="992532" y="-401568"/>
            <a:ext cx="1512375" cy="1242621"/>
            <a:chOff x="4623213" y="3501085"/>
            <a:chExt cx="1196973" cy="983475"/>
          </a:xfrm>
        </p:grpSpPr>
        <p:sp>
          <p:nvSpPr>
            <p:cNvPr id="787" name="Google Shape;787;p28"/>
            <p:cNvSpPr/>
            <p:nvPr/>
          </p:nvSpPr>
          <p:spPr>
            <a:xfrm>
              <a:off x="4623213" y="4116714"/>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8"/>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8"/>
            <p:cNvSpPr/>
            <p:nvPr/>
          </p:nvSpPr>
          <p:spPr>
            <a:xfrm>
              <a:off x="4804380" y="3597661"/>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28"/>
          <p:cNvGrpSpPr/>
          <p:nvPr/>
        </p:nvGrpSpPr>
        <p:grpSpPr>
          <a:xfrm rot="9503256">
            <a:off x="7524324" y="1478433"/>
            <a:ext cx="1970705" cy="1583291"/>
            <a:chOff x="4649450" y="3527425"/>
            <a:chExt cx="1224050" cy="983475"/>
          </a:xfrm>
        </p:grpSpPr>
        <p:sp>
          <p:nvSpPr>
            <p:cNvPr id="791" name="Google Shape;791;p28"/>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8"/>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8"/>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4" name="Google Shape;794;p28"/>
          <p:cNvSpPr/>
          <p:nvPr/>
        </p:nvSpPr>
        <p:spPr>
          <a:xfrm rot="-10302611">
            <a:off x="7737108" y="-189760"/>
            <a:ext cx="1701093" cy="230446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8"/>
          <p:cNvSpPr/>
          <p:nvPr/>
        </p:nvSpPr>
        <p:spPr>
          <a:xfrm flipH="1" rot="-5400000">
            <a:off x="7753208" y="-539013"/>
            <a:ext cx="1120156" cy="151749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8"/>
          <p:cNvSpPr/>
          <p:nvPr/>
        </p:nvSpPr>
        <p:spPr>
          <a:xfrm rot="6366138">
            <a:off x="14118" y="-417241"/>
            <a:ext cx="1726520" cy="233879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8"/>
          <p:cNvSpPr/>
          <p:nvPr/>
        </p:nvSpPr>
        <p:spPr>
          <a:xfrm flipH="1" rot="9622076">
            <a:off x="-178962" y="544688"/>
            <a:ext cx="1277222" cy="1730164"/>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8"/>
          <p:cNvSpPr/>
          <p:nvPr/>
        </p:nvSpPr>
        <p:spPr>
          <a:xfrm flipH="1" rot="10800000">
            <a:off x="-531169" y="2225306"/>
            <a:ext cx="1857882" cy="251674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9" name="Google Shape;799;p28"/>
          <p:cNvGrpSpPr/>
          <p:nvPr/>
        </p:nvGrpSpPr>
        <p:grpSpPr>
          <a:xfrm rot="10800000">
            <a:off x="6851192" y="-230257"/>
            <a:ext cx="1120128" cy="899978"/>
            <a:chOff x="4649450" y="3527425"/>
            <a:chExt cx="1224050" cy="983475"/>
          </a:xfrm>
        </p:grpSpPr>
        <p:sp>
          <p:nvSpPr>
            <p:cNvPr id="800" name="Google Shape;800;p28"/>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8"/>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8"/>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3" name="Google Shape;803;p28"/>
          <p:cNvGrpSpPr/>
          <p:nvPr/>
        </p:nvGrpSpPr>
        <p:grpSpPr>
          <a:xfrm flipH="1" rot="10800000">
            <a:off x="-230168" y="1678417"/>
            <a:ext cx="1255875" cy="1009045"/>
            <a:chOff x="4649450" y="3527425"/>
            <a:chExt cx="1224050" cy="983475"/>
          </a:xfrm>
        </p:grpSpPr>
        <p:sp>
          <p:nvSpPr>
            <p:cNvPr id="804" name="Google Shape;804;p28"/>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8"/>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8"/>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1_2">
    <p:spTree>
      <p:nvGrpSpPr>
        <p:cNvPr id="807" name="Shape 807"/>
        <p:cNvGrpSpPr/>
        <p:nvPr/>
      </p:nvGrpSpPr>
      <p:grpSpPr>
        <a:xfrm>
          <a:off x="0" y="0"/>
          <a:ext cx="0" cy="0"/>
          <a:chOff x="0" y="0"/>
          <a:chExt cx="0" cy="0"/>
        </a:xfrm>
      </p:grpSpPr>
      <p:sp>
        <p:nvSpPr>
          <p:cNvPr id="808" name="Google Shape;808;p29"/>
          <p:cNvSpPr/>
          <p:nvPr/>
        </p:nvSpPr>
        <p:spPr>
          <a:xfrm>
            <a:off x="-456853" y="346880"/>
            <a:ext cx="1727852" cy="2340601"/>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9" name="Google Shape;809;p29"/>
          <p:cNvGrpSpPr/>
          <p:nvPr/>
        </p:nvGrpSpPr>
        <p:grpSpPr>
          <a:xfrm rot="10800000">
            <a:off x="6573811" y="-401568"/>
            <a:ext cx="1479225" cy="1242621"/>
            <a:chOff x="4649450" y="3501085"/>
            <a:chExt cx="1170736" cy="983475"/>
          </a:xfrm>
        </p:grpSpPr>
        <p:sp>
          <p:nvSpPr>
            <p:cNvPr id="810" name="Google Shape;810;p29"/>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9"/>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9"/>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 name="Google Shape;813;p29"/>
          <p:cNvGrpSpPr/>
          <p:nvPr/>
        </p:nvGrpSpPr>
        <p:grpSpPr>
          <a:xfrm>
            <a:off x="-786719" y="2252601"/>
            <a:ext cx="2001689" cy="1608178"/>
            <a:chOff x="4649450" y="3527425"/>
            <a:chExt cx="1224050" cy="983475"/>
          </a:xfrm>
        </p:grpSpPr>
        <p:sp>
          <p:nvSpPr>
            <p:cNvPr id="814" name="Google Shape;814;p29"/>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9"/>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9"/>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7" name="Google Shape;817;p29"/>
          <p:cNvSpPr/>
          <p:nvPr/>
        </p:nvSpPr>
        <p:spPr>
          <a:xfrm>
            <a:off x="-409500" y="3041439"/>
            <a:ext cx="1727852" cy="2340601"/>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9"/>
          <p:cNvSpPr/>
          <p:nvPr/>
        </p:nvSpPr>
        <p:spPr>
          <a:xfrm flipH="1" rot="5400000">
            <a:off x="468089" y="4209554"/>
            <a:ext cx="1137776" cy="154136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9"/>
          <p:cNvSpPr/>
          <p:nvPr/>
        </p:nvSpPr>
        <p:spPr>
          <a:xfrm flipH="1" rot="-5400000">
            <a:off x="7489631" y="-565322"/>
            <a:ext cx="1726514" cy="233878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0" name="Google Shape;820;p29"/>
          <p:cNvGrpSpPr/>
          <p:nvPr/>
        </p:nvGrpSpPr>
        <p:grpSpPr>
          <a:xfrm rot="10800000">
            <a:off x="8053010" y="1678417"/>
            <a:ext cx="1255875" cy="1009045"/>
            <a:chOff x="4649450" y="3527425"/>
            <a:chExt cx="1224050" cy="983475"/>
          </a:xfrm>
        </p:grpSpPr>
        <p:sp>
          <p:nvSpPr>
            <p:cNvPr id="821" name="Google Shape;821;p29"/>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9"/>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9"/>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4" name="Google Shape;824;p29"/>
          <p:cNvSpPr/>
          <p:nvPr/>
        </p:nvSpPr>
        <p:spPr>
          <a:xfrm rot="10800000">
            <a:off x="8297875" y="260505"/>
            <a:ext cx="1277247" cy="173019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9"/>
          <p:cNvSpPr/>
          <p:nvPr/>
        </p:nvSpPr>
        <p:spPr>
          <a:xfrm rot="10800000">
            <a:off x="8007556" y="2171881"/>
            <a:ext cx="1857882" cy="251674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6" name="Google Shape;826;p29"/>
          <p:cNvGrpSpPr/>
          <p:nvPr/>
        </p:nvGrpSpPr>
        <p:grpSpPr>
          <a:xfrm>
            <a:off x="1456509" y="4634991"/>
            <a:ext cx="1137754" cy="914140"/>
            <a:chOff x="4649450" y="3527425"/>
            <a:chExt cx="1224050" cy="983475"/>
          </a:xfrm>
        </p:grpSpPr>
        <p:sp>
          <p:nvSpPr>
            <p:cNvPr id="827" name="Google Shape;827;p29"/>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9"/>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9"/>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
  <p:cSld name="CUSTOM_21_1_2">
    <p:spTree>
      <p:nvGrpSpPr>
        <p:cNvPr id="830" name="Shape 830"/>
        <p:cNvGrpSpPr/>
        <p:nvPr/>
      </p:nvGrpSpPr>
      <p:grpSpPr>
        <a:xfrm>
          <a:off x="0" y="0"/>
          <a:ext cx="0" cy="0"/>
          <a:chOff x="0" y="0"/>
          <a:chExt cx="0" cy="0"/>
        </a:xfrm>
      </p:grpSpPr>
      <p:sp>
        <p:nvSpPr>
          <p:cNvPr id="831" name="Google Shape;831;p30"/>
          <p:cNvSpPr/>
          <p:nvPr/>
        </p:nvSpPr>
        <p:spPr>
          <a:xfrm rot="5400000">
            <a:off x="2155410" y="-303306"/>
            <a:ext cx="1352261" cy="183191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2" name="Google Shape;832;p30"/>
          <p:cNvGrpSpPr/>
          <p:nvPr/>
        </p:nvGrpSpPr>
        <p:grpSpPr>
          <a:xfrm rot="10800000">
            <a:off x="6573811" y="-401568"/>
            <a:ext cx="1479225" cy="1242621"/>
            <a:chOff x="4649450" y="3501085"/>
            <a:chExt cx="1170736" cy="983475"/>
          </a:xfrm>
        </p:grpSpPr>
        <p:sp>
          <p:nvSpPr>
            <p:cNvPr id="833" name="Google Shape;833;p30"/>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0"/>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0"/>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 name="Google Shape;836;p30"/>
          <p:cNvGrpSpPr/>
          <p:nvPr/>
        </p:nvGrpSpPr>
        <p:grpSpPr>
          <a:xfrm rot="5400000">
            <a:off x="843699" y="-167799"/>
            <a:ext cx="1566539" cy="1258553"/>
            <a:chOff x="4649450" y="3527425"/>
            <a:chExt cx="1224050" cy="983475"/>
          </a:xfrm>
        </p:grpSpPr>
        <p:sp>
          <p:nvSpPr>
            <p:cNvPr id="837" name="Google Shape;837;p30"/>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0"/>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0"/>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0" name="Google Shape;840;p30"/>
          <p:cNvSpPr/>
          <p:nvPr/>
        </p:nvSpPr>
        <p:spPr>
          <a:xfrm rot="5400000">
            <a:off x="46552" y="-266247"/>
            <a:ext cx="1352261" cy="183191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0"/>
          <p:cNvSpPr/>
          <p:nvPr/>
        </p:nvSpPr>
        <p:spPr>
          <a:xfrm flipH="1" rot="10800000">
            <a:off x="-323965" y="502387"/>
            <a:ext cx="890430" cy="120640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0"/>
          <p:cNvSpPr/>
          <p:nvPr/>
        </p:nvSpPr>
        <p:spPr>
          <a:xfrm flipH="1" rot="-5400000">
            <a:off x="7489631" y="-565322"/>
            <a:ext cx="1726514" cy="233878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3" name="Google Shape;843;p30"/>
          <p:cNvGrpSpPr/>
          <p:nvPr/>
        </p:nvGrpSpPr>
        <p:grpSpPr>
          <a:xfrm rot="10800000">
            <a:off x="8053010" y="1678417"/>
            <a:ext cx="1255875" cy="1009045"/>
            <a:chOff x="4649450" y="3527425"/>
            <a:chExt cx="1224050" cy="983475"/>
          </a:xfrm>
        </p:grpSpPr>
        <p:sp>
          <p:nvSpPr>
            <p:cNvPr id="844" name="Google Shape;844;p30"/>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0"/>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0"/>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7" name="Google Shape;847;p30"/>
          <p:cNvSpPr/>
          <p:nvPr/>
        </p:nvSpPr>
        <p:spPr>
          <a:xfrm rot="10800000">
            <a:off x="8297875" y="260505"/>
            <a:ext cx="1277247" cy="173019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0"/>
          <p:cNvSpPr/>
          <p:nvPr/>
        </p:nvSpPr>
        <p:spPr>
          <a:xfrm rot="10800000">
            <a:off x="8007556" y="2171881"/>
            <a:ext cx="1857882" cy="251674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9" name="Google Shape;849;p30"/>
          <p:cNvGrpSpPr/>
          <p:nvPr/>
        </p:nvGrpSpPr>
        <p:grpSpPr>
          <a:xfrm rot="5400000">
            <a:off x="-411660" y="1521699"/>
            <a:ext cx="890496" cy="715478"/>
            <a:chOff x="4649450" y="3527425"/>
            <a:chExt cx="1224050" cy="983475"/>
          </a:xfrm>
        </p:grpSpPr>
        <p:sp>
          <p:nvSpPr>
            <p:cNvPr id="850" name="Google Shape;850;p30"/>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0"/>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0"/>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7" name="Shape 97"/>
        <p:cNvGrpSpPr/>
        <p:nvPr/>
      </p:nvGrpSpPr>
      <p:grpSpPr>
        <a:xfrm>
          <a:off x="0" y="0"/>
          <a:ext cx="0" cy="0"/>
          <a:chOff x="0" y="0"/>
          <a:chExt cx="0" cy="0"/>
        </a:xfrm>
      </p:grpSpPr>
      <p:sp>
        <p:nvSpPr>
          <p:cNvPr id="98" name="Google Shape;98;p4"/>
          <p:cNvSpPr txBox="1"/>
          <p:nvPr>
            <p:ph idx="1" type="body"/>
          </p:nvPr>
        </p:nvSpPr>
        <p:spPr>
          <a:xfrm>
            <a:off x="778500" y="1424000"/>
            <a:ext cx="7648800" cy="342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dk2"/>
              </a:buClr>
              <a:buSzPts val="1200"/>
              <a:buFont typeface="Roboto"/>
              <a:buAutoNum type="arabicPeriod"/>
              <a:defRPr sz="1100"/>
            </a:lvl1pPr>
            <a:lvl2pPr indent="-304800" lvl="1" marL="914400">
              <a:spcBef>
                <a:spcPts val="0"/>
              </a:spcBef>
              <a:spcAft>
                <a:spcPts val="0"/>
              </a:spcAft>
              <a:buClr>
                <a:srgbClr val="434343"/>
              </a:buClr>
              <a:buSzPts val="1200"/>
              <a:buFont typeface="Roboto Condensed Light"/>
              <a:buAutoNum type="alphaLcPeriod"/>
              <a:defRPr/>
            </a:lvl2pPr>
            <a:lvl3pPr indent="-304800" lvl="2" marL="1371600">
              <a:spcBef>
                <a:spcPts val="0"/>
              </a:spcBef>
              <a:spcAft>
                <a:spcPts val="0"/>
              </a:spcAft>
              <a:buClr>
                <a:srgbClr val="434343"/>
              </a:buClr>
              <a:buSzPts val="1200"/>
              <a:buFont typeface="Roboto Condensed Light"/>
              <a:buAutoNum type="romanLcPeriod"/>
              <a:defRPr/>
            </a:lvl3pPr>
            <a:lvl4pPr indent="-304800" lvl="3" marL="1828800">
              <a:spcBef>
                <a:spcPts val="0"/>
              </a:spcBef>
              <a:spcAft>
                <a:spcPts val="0"/>
              </a:spcAft>
              <a:buClr>
                <a:srgbClr val="434343"/>
              </a:buClr>
              <a:buSzPts val="1200"/>
              <a:buFont typeface="Roboto Condensed Light"/>
              <a:buAutoNum type="arabicPeriod"/>
              <a:defRPr/>
            </a:lvl4pPr>
            <a:lvl5pPr indent="-304800" lvl="4" marL="2286000">
              <a:spcBef>
                <a:spcPts val="0"/>
              </a:spcBef>
              <a:spcAft>
                <a:spcPts val="0"/>
              </a:spcAft>
              <a:buClr>
                <a:srgbClr val="434343"/>
              </a:buClr>
              <a:buSzPts val="1200"/>
              <a:buFont typeface="Roboto Condensed Light"/>
              <a:buAutoNum type="alphaLcPeriod"/>
              <a:defRPr/>
            </a:lvl5pPr>
            <a:lvl6pPr indent="-304800" lvl="5" marL="2743200">
              <a:spcBef>
                <a:spcPts val="0"/>
              </a:spcBef>
              <a:spcAft>
                <a:spcPts val="0"/>
              </a:spcAft>
              <a:buClr>
                <a:srgbClr val="434343"/>
              </a:buClr>
              <a:buSzPts val="1200"/>
              <a:buFont typeface="Roboto Condensed Light"/>
              <a:buAutoNum type="romanLcPeriod"/>
              <a:defRPr/>
            </a:lvl6pPr>
            <a:lvl7pPr indent="-304800" lvl="6" marL="3200400">
              <a:spcBef>
                <a:spcPts val="0"/>
              </a:spcBef>
              <a:spcAft>
                <a:spcPts val="0"/>
              </a:spcAft>
              <a:buClr>
                <a:srgbClr val="434343"/>
              </a:buClr>
              <a:buSzPts val="1200"/>
              <a:buFont typeface="Roboto Condensed Light"/>
              <a:buAutoNum type="arabicPeriod"/>
              <a:defRPr/>
            </a:lvl7pPr>
            <a:lvl8pPr indent="-304800" lvl="7" marL="3657600">
              <a:spcBef>
                <a:spcPts val="0"/>
              </a:spcBef>
              <a:spcAft>
                <a:spcPts val="0"/>
              </a:spcAft>
              <a:buClr>
                <a:srgbClr val="434343"/>
              </a:buClr>
              <a:buSzPts val="1200"/>
              <a:buFont typeface="Roboto Condensed Light"/>
              <a:buAutoNum type="alphaLcPeriod"/>
              <a:defRPr/>
            </a:lvl8pPr>
            <a:lvl9pPr indent="-304800" lvl="8" marL="4114800">
              <a:spcBef>
                <a:spcPts val="0"/>
              </a:spcBef>
              <a:spcAft>
                <a:spcPts val="0"/>
              </a:spcAft>
              <a:buClr>
                <a:srgbClr val="434343"/>
              </a:buClr>
              <a:buSzPts val="1200"/>
              <a:buFont typeface="Roboto Condensed Light"/>
              <a:buAutoNum type="romanLcPeriod"/>
              <a:defRPr/>
            </a:lvl9pPr>
          </a:lstStyle>
          <a:p/>
        </p:txBody>
      </p:sp>
      <p:grpSp>
        <p:nvGrpSpPr>
          <p:cNvPr id="99" name="Google Shape;99;p4"/>
          <p:cNvGrpSpPr/>
          <p:nvPr/>
        </p:nvGrpSpPr>
        <p:grpSpPr>
          <a:xfrm rot="10800000">
            <a:off x="7535961" y="-269332"/>
            <a:ext cx="931789" cy="782748"/>
            <a:chOff x="4649450" y="3501085"/>
            <a:chExt cx="1170736" cy="983475"/>
          </a:xfrm>
        </p:grpSpPr>
        <p:sp>
          <p:nvSpPr>
            <p:cNvPr id="100" name="Google Shape;100;p4"/>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4"/>
          <p:cNvSpPr/>
          <p:nvPr/>
        </p:nvSpPr>
        <p:spPr>
          <a:xfrm>
            <a:off x="-276875" y="3855657"/>
            <a:ext cx="978678" cy="132574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flipH="1" rot="5400000">
            <a:off x="75661" y="4687311"/>
            <a:ext cx="644422" cy="87305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flipH="1" rot="-5400000">
            <a:off x="8113268" y="-372123"/>
            <a:ext cx="1087444" cy="147308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 name="Google Shape;106;p4"/>
          <p:cNvGrpSpPr/>
          <p:nvPr/>
        </p:nvGrpSpPr>
        <p:grpSpPr>
          <a:xfrm rot="10800000">
            <a:off x="8468280" y="1041249"/>
            <a:ext cx="790981" cy="635522"/>
            <a:chOff x="4649450" y="3527425"/>
            <a:chExt cx="1224050" cy="983475"/>
          </a:xfrm>
        </p:grpSpPr>
        <p:sp>
          <p:nvSpPr>
            <p:cNvPr id="107" name="Google Shape;107;p4"/>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4"/>
          <p:cNvSpPr/>
          <p:nvPr/>
        </p:nvSpPr>
        <p:spPr>
          <a:xfrm rot="10800000">
            <a:off x="8622333" y="148018"/>
            <a:ext cx="804487" cy="108978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rot="10800000">
            <a:off x="8439485" y="1351926"/>
            <a:ext cx="1170190" cy="158517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txBox="1"/>
          <p:nvPr>
            <p:ph type="title"/>
          </p:nvPr>
        </p:nvSpPr>
        <p:spPr>
          <a:xfrm>
            <a:off x="930900" y="605225"/>
            <a:ext cx="5950500" cy="44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4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21_1_1_2">
    <p:spTree>
      <p:nvGrpSpPr>
        <p:cNvPr id="853" name="Shape 853"/>
        <p:cNvGrpSpPr/>
        <p:nvPr/>
      </p:nvGrpSpPr>
      <p:grpSpPr>
        <a:xfrm>
          <a:off x="0" y="0"/>
          <a:ext cx="0" cy="0"/>
          <a:chOff x="0" y="0"/>
          <a:chExt cx="0" cy="0"/>
        </a:xfrm>
      </p:grpSpPr>
      <p:grpSp>
        <p:nvGrpSpPr>
          <p:cNvPr id="854" name="Google Shape;854;p31"/>
          <p:cNvGrpSpPr/>
          <p:nvPr/>
        </p:nvGrpSpPr>
        <p:grpSpPr>
          <a:xfrm flipH="1" rot="10800000">
            <a:off x="6469468" y="16495"/>
            <a:ext cx="443348" cy="442912"/>
            <a:chOff x="4887569" y="4595026"/>
            <a:chExt cx="381145" cy="381032"/>
          </a:xfrm>
        </p:grpSpPr>
        <p:sp>
          <p:nvSpPr>
            <p:cNvPr id="855" name="Google Shape;855;p31"/>
            <p:cNvSpPr/>
            <p:nvPr/>
          </p:nvSpPr>
          <p:spPr>
            <a:xfrm>
              <a:off x="5162374" y="4614573"/>
              <a:ext cx="94000" cy="103505"/>
            </a:xfrm>
            <a:custGeom>
              <a:rect b="b" l="l" r="r" t="t"/>
              <a:pathLst>
                <a:path extrusionOk="0" h="8287" w="7526">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56" name="Google Shape;856;p31"/>
            <p:cNvSpPr/>
            <p:nvPr/>
          </p:nvSpPr>
          <p:spPr>
            <a:xfrm>
              <a:off x="5125791" y="4601034"/>
              <a:ext cx="140550" cy="154814"/>
            </a:xfrm>
            <a:custGeom>
              <a:rect b="b" l="l" r="r" t="t"/>
              <a:pathLst>
                <a:path extrusionOk="0" h="12395" w="11253">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57" name="Google Shape;857;p31"/>
            <p:cNvSpPr/>
            <p:nvPr/>
          </p:nvSpPr>
          <p:spPr>
            <a:xfrm>
              <a:off x="5096802" y="4595976"/>
              <a:ext cx="171912" cy="189323"/>
            </a:xfrm>
            <a:custGeom>
              <a:rect b="b" l="l" r="r" t="t"/>
              <a:pathLst>
                <a:path extrusionOk="0" h="15158" w="13764">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58" name="Google Shape;858;p31"/>
            <p:cNvSpPr/>
            <p:nvPr/>
          </p:nvSpPr>
          <p:spPr>
            <a:xfrm>
              <a:off x="5071659" y="4595026"/>
              <a:ext cx="196318" cy="215253"/>
            </a:xfrm>
            <a:custGeom>
              <a:rect b="b" l="l" r="r" t="t"/>
              <a:pathLst>
                <a:path extrusionOk="0" h="17234" w="15718">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59" name="Google Shape;859;p31"/>
            <p:cNvSpPr/>
            <p:nvPr/>
          </p:nvSpPr>
          <p:spPr>
            <a:xfrm>
              <a:off x="5049215" y="4596275"/>
              <a:ext cx="215190" cy="236161"/>
            </a:xfrm>
            <a:custGeom>
              <a:rect b="b" l="l" r="r" t="t"/>
              <a:pathLst>
                <a:path extrusionOk="0" h="18908" w="17229">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60" name="Google Shape;860;p31"/>
            <p:cNvSpPr/>
            <p:nvPr/>
          </p:nvSpPr>
          <p:spPr>
            <a:xfrm>
              <a:off x="5028694" y="4599848"/>
              <a:ext cx="230203" cy="252523"/>
            </a:xfrm>
            <a:custGeom>
              <a:rect b="b" l="l" r="r" t="t"/>
              <a:pathLst>
                <a:path extrusionOk="0" h="20218" w="18431">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61" name="Google Shape;861;p31"/>
            <p:cNvSpPr/>
            <p:nvPr/>
          </p:nvSpPr>
          <p:spPr>
            <a:xfrm>
              <a:off x="5009946" y="4605343"/>
              <a:ext cx="241519" cy="265163"/>
            </a:xfrm>
            <a:custGeom>
              <a:rect b="b" l="l" r="r" t="t"/>
              <a:pathLst>
                <a:path extrusionOk="0" h="21230" w="19337">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62" name="Google Shape;862;p31"/>
            <p:cNvSpPr/>
            <p:nvPr/>
          </p:nvSpPr>
          <p:spPr>
            <a:xfrm>
              <a:off x="4992548" y="4612487"/>
              <a:ext cx="250150" cy="274680"/>
            </a:xfrm>
            <a:custGeom>
              <a:rect b="b" l="l" r="r" t="t"/>
              <a:pathLst>
                <a:path extrusionOk="0" h="21992" w="20028">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63" name="Google Shape;863;p31"/>
            <p:cNvSpPr/>
            <p:nvPr/>
          </p:nvSpPr>
          <p:spPr>
            <a:xfrm>
              <a:off x="4976486" y="4621106"/>
              <a:ext cx="255945" cy="281075"/>
            </a:xfrm>
            <a:custGeom>
              <a:rect b="b" l="l" r="r" t="t"/>
              <a:pathLst>
                <a:path extrusionOk="0" h="22504" w="20492">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64" name="Google Shape;864;p31"/>
            <p:cNvSpPr/>
            <p:nvPr/>
          </p:nvSpPr>
          <p:spPr>
            <a:xfrm>
              <a:off x="4961623" y="4631222"/>
              <a:ext cx="259355" cy="284784"/>
            </a:xfrm>
            <a:custGeom>
              <a:rect b="b" l="l" r="r" t="t"/>
              <a:pathLst>
                <a:path extrusionOk="0" h="22801" w="20765">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65" name="Google Shape;865;p31"/>
            <p:cNvSpPr/>
            <p:nvPr/>
          </p:nvSpPr>
          <p:spPr>
            <a:xfrm>
              <a:off x="4947934" y="4642526"/>
              <a:ext cx="260404" cy="285984"/>
            </a:xfrm>
            <a:custGeom>
              <a:rect b="b" l="l" r="r" t="t"/>
              <a:pathLst>
                <a:path extrusionOk="0" h="22897" w="20849">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66" name="Google Shape;866;p31"/>
            <p:cNvSpPr/>
            <p:nvPr/>
          </p:nvSpPr>
          <p:spPr>
            <a:xfrm>
              <a:off x="4935294" y="4655016"/>
              <a:ext cx="259367" cy="284784"/>
            </a:xfrm>
            <a:custGeom>
              <a:rect b="b" l="l" r="r" t="t"/>
              <a:pathLst>
                <a:path extrusionOk="0" h="22801" w="20766">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67" name="Google Shape;867;p31"/>
            <p:cNvSpPr/>
            <p:nvPr/>
          </p:nvSpPr>
          <p:spPr>
            <a:xfrm>
              <a:off x="4923853" y="4668842"/>
              <a:ext cx="255933" cy="281075"/>
            </a:xfrm>
            <a:custGeom>
              <a:rect b="b" l="l" r="r" t="t"/>
              <a:pathLst>
                <a:path extrusionOk="0" h="22504" w="20491">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68" name="Google Shape;868;p31"/>
            <p:cNvSpPr/>
            <p:nvPr/>
          </p:nvSpPr>
          <p:spPr>
            <a:xfrm>
              <a:off x="4913586" y="4684018"/>
              <a:ext cx="250137" cy="274530"/>
            </a:xfrm>
            <a:custGeom>
              <a:rect b="b" l="l" r="r" t="t"/>
              <a:pathLst>
                <a:path extrusionOk="0" h="21980" w="20027">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69" name="Google Shape;869;p31"/>
            <p:cNvSpPr/>
            <p:nvPr/>
          </p:nvSpPr>
          <p:spPr>
            <a:xfrm>
              <a:off x="4904818" y="4700517"/>
              <a:ext cx="241507" cy="265163"/>
            </a:xfrm>
            <a:custGeom>
              <a:rect b="b" l="l" r="r" t="t"/>
              <a:pathLst>
                <a:path extrusionOk="0" h="21230" w="19336">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70" name="Google Shape;870;p31"/>
            <p:cNvSpPr/>
            <p:nvPr/>
          </p:nvSpPr>
          <p:spPr>
            <a:xfrm>
              <a:off x="4897524" y="4718665"/>
              <a:ext cx="230066" cy="252523"/>
            </a:xfrm>
            <a:custGeom>
              <a:rect b="b" l="l" r="r" t="t"/>
              <a:pathLst>
                <a:path extrusionOk="0" h="20218" w="1842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71" name="Google Shape;871;p31"/>
            <p:cNvSpPr/>
            <p:nvPr/>
          </p:nvSpPr>
          <p:spPr>
            <a:xfrm>
              <a:off x="4891878" y="4738587"/>
              <a:ext cx="215340" cy="236161"/>
            </a:xfrm>
            <a:custGeom>
              <a:rect b="b" l="l" r="r" t="t"/>
              <a:pathLst>
                <a:path extrusionOk="0" h="18908" w="17241">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72" name="Google Shape;872;p31"/>
            <p:cNvSpPr/>
            <p:nvPr/>
          </p:nvSpPr>
          <p:spPr>
            <a:xfrm>
              <a:off x="4888456" y="4760744"/>
              <a:ext cx="196155" cy="215315"/>
            </a:xfrm>
            <a:custGeom>
              <a:rect b="b" l="l" r="r" t="t"/>
              <a:pathLst>
                <a:path extrusionOk="0" h="17239" w="15705">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73" name="Google Shape;873;p31"/>
            <p:cNvSpPr/>
            <p:nvPr/>
          </p:nvSpPr>
          <p:spPr>
            <a:xfrm>
              <a:off x="4887569" y="4785736"/>
              <a:ext cx="171912" cy="189461"/>
            </a:xfrm>
            <a:custGeom>
              <a:rect b="b" l="l" r="r" t="t"/>
              <a:pathLst>
                <a:path extrusionOk="0" h="15169" w="13764">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74" name="Google Shape;874;p31"/>
            <p:cNvSpPr/>
            <p:nvPr/>
          </p:nvSpPr>
          <p:spPr>
            <a:xfrm>
              <a:off x="4889942" y="4815175"/>
              <a:ext cx="140537" cy="154963"/>
            </a:xfrm>
            <a:custGeom>
              <a:rect b="b" l="l" r="r" t="t"/>
              <a:pathLst>
                <a:path extrusionOk="0" h="12407" w="11252">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75" name="Google Shape;875;p31"/>
            <p:cNvSpPr/>
            <p:nvPr/>
          </p:nvSpPr>
          <p:spPr>
            <a:xfrm>
              <a:off x="4899909" y="4852945"/>
              <a:ext cx="93987" cy="103517"/>
            </a:xfrm>
            <a:custGeom>
              <a:rect b="b" l="l" r="r" t="t"/>
              <a:pathLst>
                <a:path extrusionOk="0" h="8288" w="7525">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grpSp>
      <p:sp>
        <p:nvSpPr>
          <p:cNvPr id="876" name="Google Shape;876;p31"/>
          <p:cNvSpPr/>
          <p:nvPr/>
        </p:nvSpPr>
        <p:spPr>
          <a:xfrm rot="10800000">
            <a:off x="7737102" y="2481981"/>
            <a:ext cx="1701088" cy="230444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7" name="Google Shape;877;p31"/>
          <p:cNvGrpSpPr/>
          <p:nvPr/>
        </p:nvGrpSpPr>
        <p:grpSpPr>
          <a:xfrm flipH="1" rot="10800000">
            <a:off x="1025682" y="-401568"/>
            <a:ext cx="1479225" cy="1242621"/>
            <a:chOff x="4649450" y="3501085"/>
            <a:chExt cx="1170736" cy="983475"/>
          </a:xfrm>
        </p:grpSpPr>
        <p:sp>
          <p:nvSpPr>
            <p:cNvPr id="878" name="Google Shape;878;p31"/>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1"/>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1"/>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1" name="Google Shape;881;p31"/>
          <p:cNvGrpSpPr/>
          <p:nvPr/>
        </p:nvGrpSpPr>
        <p:grpSpPr>
          <a:xfrm rot="10800000">
            <a:off x="7792232" y="1326924"/>
            <a:ext cx="1970721" cy="1583296"/>
            <a:chOff x="4649450" y="3527425"/>
            <a:chExt cx="1224050" cy="983475"/>
          </a:xfrm>
        </p:grpSpPr>
        <p:sp>
          <p:nvSpPr>
            <p:cNvPr id="882" name="Google Shape;882;p31"/>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1"/>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1"/>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5" name="Google Shape;885;p31"/>
          <p:cNvSpPr/>
          <p:nvPr/>
        </p:nvSpPr>
        <p:spPr>
          <a:xfrm rot="10800000">
            <a:off x="7690482" y="-170907"/>
            <a:ext cx="1701088" cy="230444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1"/>
          <p:cNvSpPr/>
          <p:nvPr/>
        </p:nvSpPr>
        <p:spPr>
          <a:xfrm flipH="1" rot="-5400000">
            <a:off x="7407383" y="-534038"/>
            <a:ext cx="1120156" cy="151749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1"/>
          <p:cNvSpPr/>
          <p:nvPr/>
        </p:nvSpPr>
        <p:spPr>
          <a:xfrm rot="5400000">
            <a:off x="-137427" y="-565322"/>
            <a:ext cx="1726514" cy="233878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8" name="Google Shape;888;p31"/>
          <p:cNvGrpSpPr/>
          <p:nvPr/>
        </p:nvGrpSpPr>
        <p:grpSpPr>
          <a:xfrm flipH="1" rot="10800000">
            <a:off x="-230168" y="1678417"/>
            <a:ext cx="1255875" cy="1009045"/>
            <a:chOff x="4649450" y="3527425"/>
            <a:chExt cx="1224050" cy="983475"/>
          </a:xfrm>
        </p:grpSpPr>
        <p:sp>
          <p:nvSpPr>
            <p:cNvPr id="889" name="Google Shape;889;p31"/>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1"/>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1"/>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2" name="Google Shape;892;p31"/>
          <p:cNvSpPr/>
          <p:nvPr/>
        </p:nvSpPr>
        <p:spPr>
          <a:xfrm flipH="1" rot="10800000">
            <a:off x="-496404" y="260505"/>
            <a:ext cx="1277247" cy="173019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1"/>
          <p:cNvSpPr/>
          <p:nvPr/>
        </p:nvSpPr>
        <p:spPr>
          <a:xfrm flipH="1" rot="10800000">
            <a:off x="-786719" y="2171881"/>
            <a:ext cx="1857882" cy="251674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4" name="Google Shape;894;p31"/>
          <p:cNvGrpSpPr/>
          <p:nvPr/>
        </p:nvGrpSpPr>
        <p:grpSpPr>
          <a:xfrm rot="10800000">
            <a:off x="6434392" y="-335257"/>
            <a:ext cx="1120128" cy="899978"/>
            <a:chOff x="4649450" y="3527425"/>
            <a:chExt cx="1224050" cy="983475"/>
          </a:xfrm>
        </p:grpSpPr>
        <p:sp>
          <p:nvSpPr>
            <p:cNvPr id="895" name="Google Shape;895;p31"/>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1"/>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1"/>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21_1_1_1_1">
    <p:spTree>
      <p:nvGrpSpPr>
        <p:cNvPr id="898" name="Shape 898"/>
        <p:cNvGrpSpPr/>
        <p:nvPr/>
      </p:nvGrpSpPr>
      <p:grpSpPr>
        <a:xfrm>
          <a:off x="0" y="0"/>
          <a:ext cx="0" cy="0"/>
          <a:chOff x="0" y="0"/>
          <a:chExt cx="0" cy="0"/>
        </a:xfrm>
      </p:grpSpPr>
      <p:sp>
        <p:nvSpPr>
          <p:cNvPr id="899" name="Google Shape;899;p32"/>
          <p:cNvSpPr/>
          <p:nvPr/>
        </p:nvSpPr>
        <p:spPr>
          <a:xfrm>
            <a:off x="-414566" y="1260425"/>
            <a:ext cx="1462812" cy="198157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0" name="Google Shape;900;p32"/>
          <p:cNvGrpSpPr/>
          <p:nvPr/>
        </p:nvGrpSpPr>
        <p:grpSpPr>
          <a:xfrm rot="10800000">
            <a:off x="7292228" y="-173074"/>
            <a:ext cx="1019360" cy="856312"/>
            <a:chOff x="4649450" y="3501085"/>
            <a:chExt cx="1170736" cy="983475"/>
          </a:xfrm>
        </p:grpSpPr>
        <p:sp>
          <p:nvSpPr>
            <p:cNvPr id="901" name="Google Shape;901;p32"/>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2"/>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2"/>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4" name="Google Shape;904;p32"/>
          <p:cNvGrpSpPr/>
          <p:nvPr/>
        </p:nvGrpSpPr>
        <p:grpSpPr>
          <a:xfrm>
            <a:off x="-786934" y="2796990"/>
            <a:ext cx="1694575" cy="1361523"/>
            <a:chOff x="4649450" y="3527425"/>
            <a:chExt cx="1224050" cy="983475"/>
          </a:xfrm>
        </p:grpSpPr>
        <p:sp>
          <p:nvSpPr>
            <p:cNvPr id="905" name="Google Shape;905;p32"/>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2"/>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2"/>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8" name="Google Shape;908;p32"/>
          <p:cNvSpPr/>
          <p:nvPr/>
        </p:nvSpPr>
        <p:spPr>
          <a:xfrm>
            <a:off x="-467370" y="3464685"/>
            <a:ext cx="1462812" cy="198157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2"/>
          <p:cNvSpPr/>
          <p:nvPr/>
        </p:nvSpPr>
        <p:spPr>
          <a:xfrm flipH="1" rot="5400000">
            <a:off x="679909" y="3845523"/>
            <a:ext cx="1660496" cy="2249559"/>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2"/>
          <p:cNvSpPr/>
          <p:nvPr/>
        </p:nvSpPr>
        <p:spPr>
          <a:xfrm flipH="1" rot="-5400000">
            <a:off x="7923469" y="-285816"/>
            <a:ext cx="1189743" cy="161166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1" name="Google Shape;911;p32"/>
          <p:cNvGrpSpPr/>
          <p:nvPr/>
        </p:nvGrpSpPr>
        <p:grpSpPr>
          <a:xfrm rot="10800000">
            <a:off x="8311770" y="1260418"/>
            <a:ext cx="865403" cy="695317"/>
            <a:chOff x="4649450" y="3527425"/>
            <a:chExt cx="1224050" cy="983475"/>
          </a:xfrm>
        </p:grpSpPr>
        <p:sp>
          <p:nvSpPr>
            <p:cNvPr id="912" name="Google Shape;912;p32"/>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2"/>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2"/>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5" name="Google Shape;915;p32"/>
          <p:cNvSpPr/>
          <p:nvPr/>
        </p:nvSpPr>
        <p:spPr>
          <a:xfrm rot="10800000">
            <a:off x="8480403" y="283235"/>
            <a:ext cx="880170" cy="119230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2"/>
          <p:cNvSpPr/>
          <p:nvPr/>
        </p:nvSpPr>
        <p:spPr>
          <a:xfrm rot="10800000">
            <a:off x="8280334" y="1600350"/>
            <a:ext cx="1280295" cy="173432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7" name="Google Shape;917;p32"/>
          <p:cNvGrpSpPr/>
          <p:nvPr/>
        </p:nvGrpSpPr>
        <p:grpSpPr>
          <a:xfrm>
            <a:off x="-7960" y="4583288"/>
            <a:ext cx="963205" cy="773896"/>
            <a:chOff x="4649450" y="3527425"/>
            <a:chExt cx="1224050" cy="983475"/>
          </a:xfrm>
        </p:grpSpPr>
        <p:sp>
          <p:nvSpPr>
            <p:cNvPr id="918" name="Google Shape;918;p32"/>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2"/>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2"/>
            <p:cNvSpPr/>
            <p:nvPr/>
          </p:nvSpPr>
          <p:spPr>
            <a:xfrm>
              <a:off x="4656211" y="3734789"/>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3" name="Shape 113"/>
        <p:cNvGrpSpPr/>
        <p:nvPr/>
      </p:nvGrpSpPr>
      <p:grpSpPr>
        <a:xfrm>
          <a:off x="0" y="0"/>
          <a:ext cx="0" cy="0"/>
          <a:chOff x="0" y="0"/>
          <a:chExt cx="0" cy="0"/>
        </a:xfrm>
      </p:grpSpPr>
      <p:sp>
        <p:nvSpPr>
          <p:cNvPr id="114" name="Google Shape;114;p5"/>
          <p:cNvSpPr txBox="1"/>
          <p:nvPr>
            <p:ph idx="1" type="subTitle"/>
          </p:nvPr>
        </p:nvSpPr>
        <p:spPr>
          <a:xfrm>
            <a:off x="1850158" y="2348750"/>
            <a:ext cx="2099700" cy="409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2000">
                <a:latin typeface="Comfortaa"/>
                <a:ea typeface="Comfortaa"/>
                <a:cs typeface="Comfortaa"/>
                <a:sym typeface="Comfortaa"/>
              </a:defRPr>
            </a:lvl1pPr>
            <a:lvl2pPr lvl="1" rtl="0" algn="ctr">
              <a:spcBef>
                <a:spcPts val="0"/>
              </a:spcBef>
              <a:spcAft>
                <a:spcPts val="0"/>
              </a:spcAft>
              <a:buNone/>
              <a:defRPr b="1" sz="2000">
                <a:latin typeface="Comfortaa"/>
                <a:ea typeface="Comfortaa"/>
                <a:cs typeface="Comfortaa"/>
                <a:sym typeface="Comfortaa"/>
              </a:defRPr>
            </a:lvl2pPr>
            <a:lvl3pPr lvl="2" rtl="0" algn="ctr">
              <a:spcBef>
                <a:spcPts val="0"/>
              </a:spcBef>
              <a:spcAft>
                <a:spcPts val="0"/>
              </a:spcAft>
              <a:buNone/>
              <a:defRPr b="1" sz="2000">
                <a:latin typeface="Comfortaa"/>
                <a:ea typeface="Comfortaa"/>
                <a:cs typeface="Comfortaa"/>
                <a:sym typeface="Comfortaa"/>
              </a:defRPr>
            </a:lvl3pPr>
            <a:lvl4pPr lvl="3" rtl="0" algn="ctr">
              <a:spcBef>
                <a:spcPts val="0"/>
              </a:spcBef>
              <a:spcAft>
                <a:spcPts val="0"/>
              </a:spcAft>
              <a:buNone/>
              <a:defRPr b="1" sz="2000">
                <a:latin typeface="Comfortaa"/>
                <a:ea typeface="Comfortaa"/>
                <a:cs typeface="Comfortaa"/>
                <a:sym typeface="Comfortaa"/>
              </a:defRPr>
            </a:lvl4pPr>
            <a:lvl5pPr lvl="4" rtl="0" algn="ctr">
              <a:spcBef>
                <a:spcPts val="0"/>
              </a:spcBef>
              <a:spcAft>
                <a:spcPts val="0"/>
              </a:spcAft>
              <a:buNone/>
              <a:defRPr b="1" sz="2000">
                <a:latin typeface="Comfortaa"/>
                <a:ea typeface="Comfortaa"/>
                <a:cs typeface="Comfortaa"/>
                <a:sym typeface="Comfortaa"/>
              </a:defRPr>
            </a:lvl5pPr>
            <a:lvl6pPr lvl="5" rtl="0" algn="ctr">
              <a:spcBef>
                <a:spcPts val="0"/>
              </a:spcBef>
              <a:spcAft>
                <a:spcPts val="0"/>
              </a:spcAft>
              <a:buNone/>
              <a:defRPr b="1" sz="2000">
                <a:latin typeface="Comfortaa"/>
                <a:ea typeface="Comfortaa"/>
                <a:cs typeface="Comfortaa"/>
                <a:sym typeface="Comfortaa"/>
              </a:defRPr>
            </a:lvl6pPr>
            <a:lvl7pPr lvl="6" rtl="0" algn="ctr">
              <a:spcBef>
                <a:spcPts val="0"/>
              </a:spcBef>
              <a:spcAft>
                <a:spcPts val="0"/>
              </a:spcAft>
              <a:buNone/>
              <a:defRPr b="1" sz="2000">
                <a:latin typeface="Comfortaa"/>
                <a:ea typeface="Comfortaa"/>
                <a:cs typeface="Comfortaa"/>
                <a:sym typeface="Comfortaa"/>
              </a:defRPr>
            </a:lvl7pPr>
            <a:lvl8pPr lvl="7" rtl="0" algn="ctr">
              <a:spcBef>
                <a:spcPts val="0"/>
              </a:spcBef>
              <a:spcAft>
                <a:spcPts val="0"/>
              </a:spcAft>
              <a:buNone/>
              <a:defRPr b="1" sz="2000">
                <a:latin typeface="Comfortaa"/>
                <a:ea typeface="Comfortaa"/>
                <a:cs typeface="Comfortaa"/>
                <a:sym typeface="Comfortaa"/>
              </a:defRPr>
            </a:lvl8pPr>
            <a:lvl9pPr lvl="8" rtl="0" algn="ctr">
              <a:spcBef>
                <a:spcPts val="0"/>
              </a:spcBef>
              <a:spcAft>
                <a:spcPts val="0"/>
              </a:spcAft>
              <a:buNone/>
              <a:defRPr b="1" sz="2000">
                <a:latin typeface="Comfortaa"/>
                <a:ea typeface="Comfortaa"/>
                <a:cs typeface="Comfortaa"/>
                <a:sym typeface="Comfortaa"/>
              </a:defRPr>
            </a:lvl9pPr>
          </a:lstStyle>
          <a:p/>
        </p:txBody>
      </p:sp>
      <p:sp>
        <p:nvSpPr>
          <p:cNvPr id="115" name="Google Shape;115;p5"/>
          <p:cNvSpPr txBox="1"/>
          <p:nvPr>
            <p:ph idx="2" type="subTitle"/>
          </p:nvPr>
        </p:nvSpPr>
        <p:spPr>
          <a:xfrm>
            <a:off x="1928308" y="2744375"/>
            <a:ext cx="1943400" cy="798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Comfortaa"/>
                <a:ea typeface="Comfortaa"/>
                <a:cs typeface="Comfortaa"/>
                <a:sym typeface="Comfortaa"/>
              </a:defRPr>
            </a:lvl1pPr>
            <a:lvl2pPr lvl="1" rtl="0" algn="ctr">
              <a:spcBef>
                <a:spcPts val="0"/>
              </a:spcBef>
              <a:spcAft>
                <a:spcPts val="0"/>
              </a:spcAft>
              <a:buNone/>
              <a:defRPr sz="1400">
                <a:latin typeface="Comfortaa"/>
                <a:ea typeface="Comfortaa"/>
                <a:cs typeface="Comfortaa"/>
                <a:sym typeface="Comfortaa"/>
              </a:defRPr>
            </a:lvl2pPr>
            <a:lvl3pPr lvl="2" rtl="0" algn="ctr">
              <a:spcBef>
                <a:spcPts val="0"/>
              </a:spcBef>
              <a:spcAft>
                <a:spcPts val="0"/>
              </a:spcAft>
              <a:buNone/>
              <a:defRPr sz="1400">
                <a:latin typeface="Comfortaa"/>
                <a:ea typeface="Comfortaa"/>
                <a:cs typeface="Comfortaa"/>
                <a:sym typeface="Comfortaa"/>
              </a:defRPr>
            </a:lvl3pPr>
            <a:lvl4pPr lvl="3" rtl="0" algn="ctr">
              <a:spcBef>
                <a:spcPts val="0"/>
              </a:spcBef>
              <a:spcAft>
                <a:spcPts val="0"/>
              </a:spcAft>
              <a:buNone/>
              <a:defRPr sz="1400">
                <a:latin typeface="Comfortaa"/>
                <a:ea typeface="Comfortaa"/>
                <a:cs typeface="Comfortaa"/>
                <a:sym typeface="Comfortaa"/>
              </a:defRPr>
            </a:lvl4pPr>
            <a:lvl5pPr lvl="4" rtl="0" algn="ctr">
              <a:spcBef>
                <a:spcPts val="0"/>
              </a:spcBef>
              <a:spcAft>
                <a:spcPts val="0"/>
              </a:spcAft>
              <a:buNone/>
              <a:defRPr sz="1400">
                <a:latin typeface="Comfortaa"/>
                <a:ea typeface="Comfortaa"/>
                <a:cs typeface="Comfortaa"/>
                <a:sym typeface="Comfortaa"/>
              </a:defRPr>
            </a:lvl5pPr>
            <a:lvl6pPr lvl="5" rtl="0" algn="ctr">
              <a:spcBef>
                <a:spcPts val="0"/>
              </a:spcBef>
              <a:spcAft>
                <a:spcPts val="0"/>
              </a:spcAft>
              <a:buNone/>
              <a:defRPr sz="1400">
                <a:latin typeface="Comfortaa"/>
                <a:ea typeface="Comfortaa"/>
                <a:cs typeface="Comfortaa"/>
                <a:sym typeface="Comfortaa"/>
              </a:defRPr>
            </a:lvl6pPr>
            <a:lvl7pPr lvl="6" rtl="0" algn="ctr">
              <a:spcBef>
                <a:spcPts val="0"/>
              </a:spcBef>
              <a:spcAft>
                <a:spcPts val="0"/>
              </a:spcAft>
              <a:buNone/>
              <a:defRPr sz="1400">
                <a:latin typeface="Comfortaa"/>
                <a:ea typeface="Comfortaa"/>
                <a:cs typeface="Comfortaa"/>
                <a:sym typeface="Comfortaa"/>
              </a:defRPr>
            </a:lvl7pPr>
            <a:lvl8pPr lvl="7" rtl="0" algn="ctr">
              <a:spcBef>
                <a:spcPts val="0"/>
              </a:spcBef>
              <a:spcAft>
                <a:spcPts val="0"/>
              </a:spcAft>
              <a:buNone/>
              <a:defRPr sz="1400">
                <a:latin typeface="Comfortaa"/>
                <a:ea typeface="Comfortaa"/>
                <a:cs typeface="Comfortaa"/>
                <a:sym typeface="Comfortaa"/>
              </a:defRPr>
            </a:lvl8pPr>
            <a:lvl9pPr lvl="8" rtl="0" algn="ctr">
              <a:spcBef>
                <a:spcPts val="0"/>
              </a:spcBef>
              <a:spcAft>
                <a:spcPts val="0"/>
              </a:spcAft>
              <a:buNone/>
              <a:defRPr sz="1400">
                <a:latin typeface="Comfortaa"/>
                <a:ea typeface="Comfortaa"/>
                <a:cs typeface="Comfortaa"/>
                <a:sym typeface="Comfortaa"/>
              </a:defRPr>
            </a:lvl9pPr>
          </a:lstStyle>
          <a:p/>
        </p:txBody>
      </p:sp>
      <p:sp>
        <p:nvSpPr>
          <p:cNvPr id="116" name="Google Shape;116;p5"/>
          <p:cNvSpPr txBox="1"/>
          <p:nvPr>
            <p:ph idx="3" type="subTitle"/>
          </p:nvPr>
        </p:nvSpPr>
        <p:spPr>
          <a:xfrm>
            <a:off x="5072620" y="2348750"/>
            <a:ext cx="2099700" cy="409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2000">
                <a:latin typeface="Comfortaa"/>
                <a:ea typeface="Comfortaa"/>
                <a:cs typeface="Comfortaa"/>
                <a:sym typeface="Comfortaa"/>
              </a:defRPr>
            </a:lvl1pPr>
            <a:lvl2pPr lvl="1" rtl="0" algn="ctr">
              <a:spcBef>
                <a:spcPts val="0"/>
              </a:spcBef>
              <a:spcAft>
                <a:spcPts val="0"/>
              </a:spcAft>
              <a:buNone/>
              <a:defRPr b="1" sz="2000">
                <a:latin typeface="Comfortaa"/>
                <a:ea typeface="Comfortaa"/>
                <a:cs typeface="Comfortaa"/>
                <a:sym typeface="Comfortaa"/>
              </a:defRPr>
            </a:lvl2pPr>
            <a:lvl3pPr lvl="2" rtl="0" algn="ctr">
              <a:spcBef>
                <a:spcPts val="0"/>
              </a:spcBef>
              <a:spcAft>
                <a:spcPts val="0"/>
              </a:spcAft>
              <a:buNone/>
              <a:defRPr b="1" sz="2000">
                <a:latin typeface="Comfortaa"/>
                <a:ea typeface="Comfortaa"/>
                <a:cs typeface="Comfortaa"/>
                <a:sym typeface="Comfortaa"/>
              </a:defRPr>
            </a:lvl3pPr>
            <a:lvl4pPr lvl="3" rtl="0" algn="ctr">
              <a:spcBef>
                <a:spcPts val="0"/>
              </a:spcBef>
              <a:spcAft>
                <a:spcPts val="0"/>
              </a:spcAft>
              <a:buNone/>
              <a:defRPr b="1" sz="2000">
                <a:latin typeface="Comfortaa"/>
                <a:ea typeface="Comfortaa"/>
                <a:cs typeface="Comfortaa"/>
                <a:sym typeface="Comfortaa"/>
              </a:defRPr>
            </a:lvl4pPr>
            <a:lvl5pPr lvl="4" rtl="0" algn="ctr">
              <a:spcBef>
                <a:spcPts val="0"/>
              </a:spcBef>
              <a:spcAft>
                <a:spcPts val="0"/>
              </a:spcAft>
              <a:buNone/>
              <a:defRPr b="1" sz="2000">
                <a:latin typeface="Comfortaa"/>
                <a:ea typeface="Comfortaa"/>
                <a:cs typeface="Comfortaa"/>
                <a:sym typeface="Comfortaa"/>
              </a:defRPr>
            </a:lvl5pPr>
            <a:lvl6pPr lvl="5" rtl="0" algn="ctr">
              <a:spcBef>
                <a:spcPts val="0"/>
              </a:spcBef>
              <a:spcAft>
                <a:spcPts val="0"/>
              </a:spcAft>
              <a:buNone/>
              <a:defRPr b="1" sz="2000">
                <a:latin typeface="Comfortaa"/>
                <a:ea typeface="Comfortaa"/>
                <a:cs typeface="Comfortaa"/>
                <a:sym typeface="Comfortaa"/>
              </a:defRPr>
            </a:lvl6pPr>
            <a:lvl7pPr lvl="6" rtl="0" algn="ctr">
              <a:spcBef>
                <a:spcPts val="0"/>
              </a:spcBef>
              <a:spcAft>
                <a:spcPts val="0"/>
              </a:spcAft>
              <a:buNone/>
              <a:defRPr b="1" sz="2000">
                <a:latin typeface="Comfortaa"/>
                <a:ea typeface="Comfortaa"/>
                <a:cs typeface="Comfortaa"/>
                <a:sym typeface="Comfortaa"/>
              </a:defRPr>
            </a:lvl7pPr>
            <a:lvl8pPr lvl="7" rtl="0" algn="ctr">
              <a:spcBef>
                <a:spcPts val="0"/>
              </a:spcBef>
              <a:spcAft>
                <a:spcPts val="0"/>
              </a:spcAft>
              <a:buNone/>
              <a:defRPr b="1" sz="2000">
                <a:latin typeface="Comfortaa"/>
                <a:ea typeface="Comfortaa"/>
                <a:cs typeface="Comfortaa"/>
                <a:sym typeface="Comfortaa"/>
              </a:defRPr>
            </a:lvl8pPr>
            <a:lvl9pPr lvl="8" rtl="0" algn="ctr">
              <a:spcBef>
                <a:spcPts val="0"/>
              </a:spcBef>
              <a:spcAft>
                <a:spcPts val="0"/>
              </a:spcAft>
              <a:buNone/>
              <a:defRPr b="1" sz="2000">
                <a:latin typeface="Comfortaa"/>
                <a:ea typeface="Comfortaa"/>
                <a:cs typeface="Comfortaa"/>
                <a:sym typeface="Comfortaa"/>
              </a:defRPr>
            </a:lvl9pPr>
          </a:lstStyle>
          <a:p/>
        </p:txBody>
      </p:sp>
      <p:sp>
        <p:nvSpPr>
          <p:cNvPr id="117" name="Google Shape;117;p5"/>
          <p:cNvSpPr txBox="1"/>
          <p:nvPr>
            <p:ph idx="4" type="subTitle"/>
          </p:nvPr>
        </p:nvSpPr>
        <p:spPr>
          <a:xfrm>
            <a:off x="5150770" y="2744375"/>
            <a:ext cx="1943400" cy="798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Comfortaa"/>
                <a:ea typeface="Comfortaa"/>
                <a:cs typeface="Comfortaa"/>
                <a:sym typeface="Comfortaa"/>
              </a:defRPr>
            </a:lvl1pPr>
            <a:lvl2pPr lvl="1" rtl="0" algn="ctr">
              <a:spcBef>
                <a:spcPts val="0"/>
              </a:spcBef>
              <a:spcAft>
                <a:spcPts val="0"/>
              </a:spcAft>
              <a:buNone/>
              <a:defRPr sz="1400">
                <a:latin typeface="Comfortaa"/>
                <a:ea typeface="Comfortaa"/>
                <a:cs typeface="Comfortaa"/>
                <a:sym typeface="Comfortaa"/>
              </a:defRPr>
            </a:lvl2pPr>
            <a:lvl3pPr lvl="2" rtl="0" algn="ctr">
              <a:spcBef>
                <a:spcPts val="0"/>
              </a:spcBef>
              <a:spcAft>
                <a:spcPts val="0"/>
              </a:spcAft>
              <a:buNone/>
              <a:defRPr sz="1400">
                <a:latin typeface="Comfortaa"/>
                <a:ea typeface="Comfortaa"/>
                <a:cs typeface="Comfortaa"/>
                <a:sym typeface="Comfortaa"/>
              </a:defRPr>
            </a:lvl3pPr>
            <a:lvl4pPr lvl="3" rtl="0" algn="ctr">
              <a:spcBef>
                <a:spcPts val="0"/>
              </a:spcBef>
              <a:spcAft>
                <a:spcPts val="0"/>
              </a:spcAft>
              <a:buNone/>
              <a:defRPr sz="1400">
                <a:latin typeface="Comfortaa"/>
                <a:ea typeface="Comfortaa"/>
                <a:cs typeface="Comfortaa"/>
                <a:sym typeface="Comfortaa"/>
              </a:defRPr>
            </a:lvl4pPr>
            <a:lvl5pPr lvl="4" rtl="0" algn="ctr">
              <a:spcBef>
                <a:spcPts val="0"/>
              </a:spcBef>
              <a:spcAft>
                <a:spcPts val="0"/>
              </a:spcAft>
              <a:buNone/>
              <a:defRPr sz="1400">
                <a:latin typeface="Comfortaa"/>
                <a:ea typeface="Comfortaa"/>
                <a:cs typeface="Comfortaa"/>
                <a:sym typeface="Comfortaa"/>
              </a:defRPr>
            </a:lvl5pPr>
            <a:lvl6pPr lvl="5" rtl="0" algn="ctr">
              <a:spcBef>
                <a:spcPts val="0"/>
              </a:spcBef>
              <a:spcAft>
                <a:spcPts val="0"/>
              </a:spcAft>
              <a:buNone/>
              <a:defRPr sz="1400">
                <a:latin typeface="Comfortaa"/>
                <a:ea typeface="Comfortaa"/>
                <a:cs typeface="Comfortaa"/>
                <a:sym typeface="Comfortaa"/>
              </a:defRPr>
            </a:lvl6pPr>
            <a:lvl7pPr lvl="6" rtl="0" algn="ctr">
              <a:spcBef>
                <a:spcPts val="0"/>
              </a:spcBef>
              <a:spcAft>
                <a:spcPts val="0"/>
              </a:spcAft>
              <a:buNone/>
              <a:defRPr sz="1400">
                <a:latin typeface="Comfortaa"/>
                <a:ea typeface="Comfortaa"/>
                <a:cs typeface="Comfortaa"/>
                <a:sym typeface="Comfortaa"/>
              </a:defRPr>
            </a:lvl7pPr>
            <a:lvl8pPr lvl="7" rtl="0" algn="ctr">
              <a:spcBef>
                <a:spcPts val="0"/>
              </a:spcBef>
              <a:spcAft>
                <a:spcPts val="0"/>
              </a:spcAft>
              <a:buNone/>
              <a:defRPr sz="1400">
                <a:latin typeface="Comfortaa"/>
                <a:ea typeface="Comfortaa"/>
                <a:cs typeface="Comfortaa"/>
                <a:sym typeface="Comfortaa"/>
              </a:defRPr>
            </a:lvl8pPr>
            <a:lvl9pPr lvl="8" rtl="0" algn="ctr">
              <a:spcBef>
                <a:spcPts val="0"/>
              </a:spcBef>
              <a:spcAft>
                <a:spcPts val="0"/>
              </a:spcAft>
              <a:buNone/>
              <a:defRPr sz="1400">
                <a:latin typeface="Comfortaa"/>
                <a:ea typeface="Comfortaa"/>
                <a:cs typeface="Comfortaa"/>
                <a:sym typeface="Comfortaa"/>
              </a:defRPr>
            </a:lvl9pPr>
          </a:lstStyle>
          <a:p/>
        </p:txBody>
      </p:sp>
      <p:sp>
        <p:nvSpPr>
          <p:cNvPr id="118" name="Google Shape;118;p5"/>
          <p:cNvSpPr/>
          <p:nvPr/>
        </p:nvSpPr>
        <p:spPr>
          <a:xfrm flipH="1" rot="-5400000">
            <a:off x="6682121" y="-354333"/>
            <a:ext cx="924703" cy="1252631"/>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 name="Google Shape;119;p5"/>
          <p:cNvGrpSpPr/>
          <p:nvPr/>
        </p:nvGrpSpPr>
        <p:grpSpPr>
          <a:xfrm flipH="1" rot="5400000">
            <a:off x="-308087" y="3803172"/>
            <a:ext cx="685583" cy="575923"/>
            <a:chOff x="4649450" y="3501085"/>
            <a:chExt cx="1170736" cy="983475"/>
          </a:xfrm>
        </p:grpSpPr>
        <p:sp>
          <p:nvSpPr>
            <p:cNvPr id="120" name="Google Shape;120;p5"/>
            <p:cNvSpPr/>
            <p:nvPr/>
          </p:nvSpPr>
          <p:spPr>
            <a:xfrm>
              <a:off x="4649450" y="4098367"/>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p:nvPr/>
          </p:nvSpPr>
          <p:spPr>
            <a:xfrm>
              <a:off x="4814851" y="3573482"/>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5"/>
          <p:cNvGrpSpPr/>
          <p:nvPr/>
        </p:nvGrpSpPr>
        <p:grpSpPr>
          <a:xfrm flipH="1" rot="-5400000">
            <a:off x="7432711" y="-261349"/>
            <a:ext cx="1071289" cy="860639"/>
            <a:chOff x="4649450" y="3527425"/>
            <a:chExt cx="1224050" cy="983475"/>
          </a:xfrm>
        </p:grpSpPr>
        <p:sp>
          <p:nvSpPr>
            <p:cNvPr id="124" name="Google Shape;124;p5"/>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 name="Google Shape;127;p5"/>
          <p:cNvSpPr/>
          <p:nvPr/>
        </p:nvSpPr>
        <p:spPr>
          <a:xfrm flipH="1" rot="-5400000">
            <a:off x="8124148" y="-328992"/>
            <a:ext cx="924703" cy="1252631"/>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p:nvPr/>
        </p:nvSpPr>
        <p:spPr>
          <a:xfrm rot="10800000">
            <a:off x="8693319" y="196597"/>
            <a:ext cx="608886" cy="82491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a:off x="-149525" y="4195395"/>
            <a:ext cx="800250" cy="108404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 name="Google Shape;130;p5"/>
          <p:cNvGrpSpPr/>
          <p:nvPr/>
        </p:nvGrpSpPr>
        <p:grpSpPr>
          <a:xfrm flipH="1" rot="5400000">
            <a:off x="691608" y="4655909"/>
            <a:ext cx="582036" cy="467642"/>
            <a:chOff x="4649450" y="3527425"/>
            <a:chExt cx="1224050" cy="983475"/>
          </a:xfrm>
        </p:grpSpPr>
        <p:sp>
          <p:nvSpPr>
            <p:cNvPr id="131" name="Google Shape;131;p5"/>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 name="Google Shape;134;p5"/>
          <p:cNvSpPr/>
          <p:nvPr/>
        </p:nvSpPr>
        <p:spPr>
          <a:xfrm flipH="1" rot="5400000">
            <a:off x="196324" y="4606932"/>
            <a:ext cx="592009" cy="801954"/>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flipH="1" rot="5400000">
            <a:off x="1129970" y="4424643"/>
            <a:ext cx="861138" cy="1166524"/>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 name="Google Shape;136;p5"/>
          <p:cNvGrpSpPr/>
          <p:nvPr/>
        </p:nvGrpSpPr>
        <p:grpSpPr>
          <a:xfrm flipH="1" rot="-5400000">
            <a:off x="8753044" y="893265"/>
            <a:ext cx="608842" cy="489180"/>
            <a:chOff x="4649450" y="3527425"/>
            <a:chExt cx="1224050" cy="983475"/>
          </a:xfrm>
        </p:grpSpPr>
        <p:sp>
          <p:nvSpPr>
            <p:cNvPr id="137" name="Google Shape;137;p5"/>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5"/>
          <p:cNvSpPr txBox="1"/>
          <p:nvPr>
            <p:ph type="title"/>
          </p:nvPr>
        </p:nvSpPr>
        <p:spPr>
          <a:xfrm>
            <a:off x="778500" y="452825"/>
            <a:ext cx="5950500" cy="44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4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1" name="Shape 141"/>
        <p:cNvGrpSpPr/>
        <p:nvPr/>
      </p:nvGrpSpPr>
      <p:grpSpPr>
        <a:xfrm>
          <a:off x="0" y="0"/>
          <a:ext cx="0" cy="0"/>
          <a:chOff x="0" y="0"/>
          <a:chExt cx="0" cy="0"/>
        </a:xfrm>
      </p:grpSpPr>
      <p:sp>
        <p:nvSpPr>
          <p:cNvPr id="142" name="Google Shape;142;p6"/>
          <p:cNvSpPr txBox="1"/>
          <p:nvPr>
            <p:ph type="title"/>
          </p:nvPr>
        </p:nvSpPr>
        <p:spPr>
          <a:xfrm>
            <a:off x="778500" y="452825"/>
            <a:ext cx="5950500" cy="44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4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grpSp>
        <p:nvGrpSpPr>
          <p:cNvPr id="143" name="Google Shape;143;p6"/>
          <p:cNvGrpSpPr/>
          <p:nvPr/>
        </p:nvGrpSpPr>
        <p:grpSpPr>
          <a:xfrm>
            <a:off x="7177613" y="4855474"/>
            <a:ext cx="400278" cy="399894"/>
            <a:chOff x="4887569" y="4595026"/>
            <a:chExt cx="381145" cy="381032"/>
          </a:xfrm>
        </p:grpSpPr>
        <p:sp>
          <p:nvSpPr>
            <p:cNvPr id="144" name="Google Shape;144;p6"/>
            <p:cNvSpPr/>
            <p:nvPr/>
          </p:nvSpPr>
          <p:spPr>
            <a:xfrm>
              <a:off x="5162374" y="4614573"/>
              <a:ext cx="94000" cy="103505"/>
            </a:xfrm>
            <a:custGeom>
              <a:rect b="b" l="l" r="r" t="t"/>
              <a:pathLst>
                <a:path extrusionOk="0" h="8287" w="7526">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45" name="Google Shape;145;p6"/>
            <p:cNvSpPr/>
            <p:nvPr/>
          </p:nvSpPr>
          <p:spPr>
            <a:xfrm>
              <a:off x="5125791" y="4601034"/>
              <a:ext cx="140550" cy="154814"/>
            </a:xfrm>
            <a:custGeom>
              <a:rect b="b" l="l" r="r" t="t"/>
              <a:pathLst>
                <a:path extrusionOk="0" h="12395" w="11253">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46" name="Google Shape;146;p6"/>
            <p:cNvSpPr/>
            <p:nvPr/>
          </p:nvSpPr>
          <p:spPr>
            <a:xfrm>
              <a:off x="5096802" y="4595976"/>
              <a:ext cx="171912" cy="189323"/>
            </a:xfrm>
            <a:custGeom>
              <a:rect b="b" l="l" r="r" t="t"/>
              <a:pathLst>
                <a:path extrusionOk="0" h="15158" w="13764">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47" name="Google Shape;147;p6"/>
            <p:cNvSpPr/>
            <p:nvPr/>
          </p:nvSpPr>
          <p:spPr>
            <a:xfrm>
              <a:off x="5071659" y="4595026"/>
              <a:ext cx="196318" cy="215253"/>
            </a:xfrm>
            <a:custGeom>
              <a:rect b="b" l="l" r="r" t="t"/>
              <a:pathLst>
                <a:path extrusionOk="0" h="17234" w="15718">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48" name="Google Shape;148;p6"/>
            <p:cNvSpPr/>
            <p:nvPr/>
          </p:nvSpPr>
          <p:spPr>
            <a:xfrm>
              <a:off x="5049215" y="4596275"/>
              <a:ext cx="215190" cy="236161"/>
            </a:xfrm>
            <a:custGeom>
              <a:rect b="b" l="l" r="r" t="t"/>
              <a:pathLst>
                <a:path extrusionOk="0" h="18908" w="17229">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49" name="Google Shape;149;p6"/>
            <p:cNvSpPr/>
            <p:nvPr/>
          </p:nvSpPr>
          <p:spPr>
            <a:xfrm>
              <a:off x="5028694" y="4599848"/>
              <a:ext cx="230203" cy="252523"/>
            </a:xfrm>
            <a:custGeom>
              <a:rect b="b" l="l" r="r" t="t"/>
              <a:pathLst>
                <a:path extrusionOk="0" h="20218" w="18431">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50" name="Google Shape;150;p6"/>
            <p:cNvSpPr/>
            <p:nvPr/>
          </p:nvSpPr>
          <p:spPr>
            <a:xfrm>
              <a:off x="5009946" y="4605343"/>
              <a:ext cx="241519" cy="265163"/>
            </a:xfrm>
            <a:custGeom>
              <a:rect b="b" l="l" r="r" t="t"/>
              <a:pathLst>
                <a:path extrusionOk="0" h="21230" w="19337">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51" name="Google Shape;151;p6"/>
            <p:cNvSpPr/>
            <p:nvPr/>
          </p:nvSpPr>
          <p:spPr>
            <a:xfrm>
              <a:off x="4992548" y="4612487"/>
              <a:ext cx="250150" cy="274680"/>
            </a:xfrm>
            <a:custGeom>
              <a:rect b="b" l="l" r="r" t="t"/>
              <a:pathLst>
                <a:path extrusionOk="0" h="21992" w="20028">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52" name="Google Shape;152;p6"/>
            <p:cNvSpPr/>
            <p:nvPr/>
          </p:nvSpPr>
          <p:spPr>
            <a:xfrm>
              <a:off x="4976486" y="4621106"/>
              <a:ext cx="255945" cy="281075"/>
            </a:xfrm>
            <a:custGeom>
              <a:rect b="b" l="l" r="r" t="t"/>
              <a:pathLst>
                <a:path extrusionOk="0" h="22504" w="20492">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53" name="Google Shape;153;p6"/>
            <p:cNvSpPr/>
            <p:nvPr/>
          </p:nvSpPr>
          <p:spPr>
            <a:xfrm>
              <a:off x="4961623" y="4631222"/>
              <a:ext cx="259355" cy="284784"/>
            </a:xfrm>
            <a:custGeom>
              <a:rect b="b" l="l" r="r" t="t"/>
              <a:pathLst>
                <a:path extrusionOk="0" h="22801" w="20765">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54" name="Google Shape;154;p6"/>
            <p:cNvSpPr/>
            <p:nvPr/>
          </p:nvSpPr>
          <p:spPr>
            <a:xfrm>
              <a:off x="4947934" y="4642526"/>
              <a:ext cx="260404" cy="285984"/>
            </a:xfrm>
            <a:custGeom>
              <a:rect b="b" l="l" r="r" t="t"/>
              <a:pathLst>
                <a:path extrusionOk="0" h="22897" w="20849">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55" name="Google Shape;155;p6"/>
            <p:cNvSpPr/>
            <p:nvPr/>
          </p:nvSpPr>
          <p:spPr>
            <a:xfrm>
              <a:off x="4935294" y="4655016"/>
              <a:ext cx="259367" cy="284784"/>
            </a:xfrm>
            <a:custGeom>
              <a:rect b="b" l="l" r="r" t="t"/>
              <a:pathLst>
                <a:path extrusionOk="0" h="22801" w="20766">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56" name="Google Shape;156;p6"/>
            <p:cNvSpPr/>
            <p:nvPr/>
          </p:nvSpPr>
          <p:spPr>
            <a:xfrm>
              <a:off x="4923853" y="4668842"/>
              <a:ext cx="255933" cy="281075"/>
            </a:xfrm>
            <a:custGeom>
              <a:rect b="b" l="l" r="r" t="t"/>
              <a:pathLst>
                <a:path extrusionOk="0" h="22504" w="20491">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57" name="Google Shape;157;p6"/>
            <p:cNvSpPr/>
            <p:nvPr/>
          </p:nvSpPr>
          <p:spPr>
            <a:xfrm>
              <a:off x="4913586" y="4684018"/>
              <a:ext cx="250137" cy="274530"/>
            </a:xfrm>
            <a:custGeom>
              <a:rect b="b" l="l" r="r" t="t"/>
              <a:pathLst>
                <a:path extrusionOk="0" h="21980" w="20027">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58" name="Google Shape;158;p6"/>
            <p:cNvSpPr/>
            <p:nvPr/>
          </p:nvSpPr>
          <p:spPr>
            <a:xfrm>
              <a:off x="4904818" y="4700517"/>
              <a:ext cx="241507" cy="265163"/>
            </a:xfrm>
            <a:custGeom>
              <a:rect b="b" l="l" r="r" t="t"/>
              <a:pathLst>
                <a:path extrusionOk="0" h="21230" w="19336">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59" name="Google Shape;159;p6"/>
            <p:cNvSpPr/>
            <p:nvPr/>
          </p:nvSpPr>
          <p:spPr>
            <a:xfrm>
              <a:off x="4897524" y="4718665"/>
              <a:ext cx="230066" cy="252523"/>
            </a:xfrm>
            <a:custGeom>
              <a:rect b="b" l="l" r="r" t="t"/>
              <a:pathLst>
                <a:path extrusionOk="0" h="20218" w="1842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60" name="Google Shape;160;p6"/>
            <p:cNvSpPr/>
            <p:nvPr/>
          </p:nvSpPr>
          <p:spPr>
            <a:xfrm>
              <a:off x="4891878" y="4738587"/>
              <a:ext cx="215340" cy="236161"/>
            </a:xfrm>
            <a:custGeom>
              <a:rect b="b" l="l" r="r" t="t"/>
              <a:pathLst>
                <a:path extrusionOk="0" h="18908" w="17241">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61" name="Google Shape;161;p6"/>
            <p:cNvSpPr/>
            <p:nvPr/>
          </p:nvSpPr>
          <p:spPr>
            <a:xfrm>
              <a:off x="4888456" y="4760744"/>
              <a:ext cx="196155" cy="215315"/>
            </a:xfrm>
            <a:custGeom>
              <a:rect b="b" l="l" r="r" t="t"/>
              <a:pathLst>
                <a:path extrusionOk="0" h="17239" w="15705">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62" name="Google Shape;162;p6"/>
            <p:cNvSpPr/>
            <p:nvPr/>
          </p:nvSpPr>
          <p:spPr>
            <a:xfrm>
              <a:off x="4887569" y="4785736"/>
              <a:ext cx="171912" cy="189461"/>
            </a:xfrm>
            <a:custGeom>
              <a:rect b="b" l="l" r="r" t="t"/>
              <a:pathLst>
                <a:path extrusionOk="0" h="15169" w="13764">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63" name="Google Shape;163;p6"/>
            <p:cNvSpPr/>
            <p:nvPr/>
          </p:nvSpPr>
          <p:spPr>
            <a:xfrm>
              <a:off x="4889942" y="4815175"/>
              <a:ext cx="140537" cy="154963"/>
            </a:xfrm>
            <a:custGeom>
              <a:rect b="b" l="l" r="r" t="t"/>
              <a:pathLst>
                <a:path extrusionOk="0" h="12407" w="11252">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64" name="Google Shape;164;p6"/>
            <p:cNvSpPr/>
            <p:nvPr/>
          </p:nvSpPr>
          <p:spPr>
            <a:xfrm>
              <a:off x="4899909" y="4852945"/>
              <a:ext cx="93987" cy="103517"/>
            </a:xfrm>
            <a:custGeom>
              <a:rect b="b" l="l" r="r" t="t"/>
              <a:pathLst>
                <a:path extrusionOk="0" h="8288" w="7525">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grpSp>
      <p:sp>
        <p:nvSpPr>
          <p:cNvPr id="165" name="Google Shape;165;p6"/>
          <p:cNvSpPr/>
          <p:nvPr/>
        </p:nvSpPr>
        <p:spPr>
          <a:xfrm flipH="1" rot="862056">
            <a:off x="8328907" y="1214563"/>
            <a:ext cx="1303289" cy="176557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 name="Google Shape;166;p6"/>
          <p:cNvGrpSpPr/>
          <p:nvPr/>
        </p:nvGrpSpPr>
        <p:grpSpPr>
          <a:xfrm>
            <a:off x="383421" y="4615449"/>
            <a:ext cx="882384" cy="741245"/>
            <a:chOff x="4649450" y="3501085"/>
            <a:chExt cx="1170736" cy="983475"/>
          </a:xfrm>
        </p:grpSpPr>
        <p:sp>
          <p:nvSpPr>
            <p:cNvPr id="167" name="Google Shape;167;p6"/>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6"/>
          <p:cNvGrpSpPr/>
          <p:nvPr/>
        </p:nvGrpSpPr>
        <p:grpSpPr>
          <a:xfrm flipH="1" rot="2055339">
            <a:off x="8225869" y="2740048"/>
            <a:ext cx="1509821" cy="1213081"/>
            <a:chOff x="4649450" y="3527425"/>
            <a:chExt cx="1224050" cy="983475"/>
          </a:xfrm>
        </p:grpSpPr>
        <p:sp>
          <p:nvSpPr>
            <p:cNvPr id="171" name="Google Shape;171;p6"/>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6"/>
          <p:cNvSpPr/>
          <p:nvPr/>
        </p:nvSpPr>
        <p:spPr>
          <a:xfrm flipH="1" rot="858393">
            <a:off x="8293195" y="3423053"/>
            <a:ext cx="1303318" cy="1765611"/>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p:nvPr/>
        </p:nvSpPr>
        <p:spPr>
          <a:xfrm rot="-5400000">
            <a:off x="8150625" y="3932713"/>
            <a:ext cx="1138222" cy="1541971"/>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
          <p:cNvSpPr/>
          <p:nvPr/>
        </p:nvSpPr>
        <p:spPr>
          <a:xfrm flipH="1" rot="5400000">
            <a:off x="-145592" y="3924227"/>
            <a:ext cx="1029901" cy="139503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 name="Google Shape;177;p6"/>
          <p:cNvGrpSpPr/>
          <p:nvPr/>
        </p:nvGrpSpPr>
        <p:grpSpPr>
          <a:xfrm>
            <a:off x="-169480" y="3505018"/>
            <a:ext cx="749119" cy="601887"/>
            <a:chOff x="4649450" y="3527425"/>
            <a:chExt cx="1224050" cy="983475"/>
          </a:xfrm>
        </p:grpSpPr>
        <p:sp>
          <p:nvSpPr>
            <p:cNvPr id="178" name="Google Shape;178;p6"/>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 name="Google Shape;181;p6"/>
          <p:cNvSpPr/>
          <p:nvPr/>
        </p:nvSpPr>
        <p:spPr>
          <a:xfrm>
            <a:off x="-328225" y="3920709"/>
            <a:ext cx="761813" cy="103197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p:nvPr/>
        </p:nvSpPr>
        <p:spPr>
          <a:xfrm>
            <a:off x="-328219" y="2214700"/>
            <a:ext cx="1108261" cy="150118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 name="Google Shape;183;p6"/>
          <p:cNvGrpSpPr/>
          <p:nvPr/>
        </p:nvGrpSpPr>
        <p:grpSpPr>
          <a:xfrm flipH="1">
            <a:off x="7948767" y="4849936"/>
            <a:ext cx="858181" cy="689514"/>
            <a:chOff x="4649450" y="3527425"/>
            <a:chExt cx="1224050" cy="983475"/>
          </a:xfrm>
        </p:grpSpPr>
        <p:sp>
          <p:nvSpPr>
            <p:cNvPr id="184" name="Google Shape;184;p6"/>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7" name="Shape 187"/>
        <p:cNvGrpSpPr/>
        <p:nvPr/>
      </p:nvGrpSpPr>
      <p:grpSpPr>
        <a:xfrm>
          <a:off x="0" y="0"/>
          <a:ext cx="0" cy="0"/>
          <a:chOff x="0" y="0"/>
          <a:chExt cx="0" cy="0"/>
        </a:xfrm>
      </p:grpSpPr>
      <p:sp>
        <p:nvSpPr>
          <p:cNvPr id="188" name="Google Shape;188;p7"/>
          <p:cNvSpPr txBox="1"/>
          <p:nvPr>
            <p:ph idx="1" type="body"/>
          </p:nvPr>
        </p:nvSpPr>
        <p:spPr>
          <a:xfrm>
            <a:off x="1122325" y="1375950"/>
            <a:ext cx="3478200" cy="1815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Font typeface="Montserrat"/>
              <a:buChar char="●"/>
              <a:defRPr/>
            </a:lvl1pPr>
            <a:lvl2pPr indent="-317500" lvl="1" marL="914400" rtl="0">
              <a:spcBef>
                <a:spcPts val="0"/>
              </a:spcBef>
              <a:spcAft>
                <a:spcPts val="0"/>
              </a:spcAft>
              <a:buClr>
                <a:schemeClr val="dk2"/>
              </a:buClr>
              <a:buSzPts val="1400"/>
              <a:buFont typeface="Montserrat"/>
              <a:buChar char="○"/>
              <a:defRPr/>
            </a:lvl2pPr>
            <a:lvl3pPr indent="-317500" lvl="2" marL="1371600" rtl="0">
              <a:spcBef>
                <a:spcPts val="0"/>
              </a:spcBef>
              <a:spcAft>
                <a:spcPts val="0"/>
              </a:spcAft>
              <a:buClr>
                <a:schemeClr val="dk2"/>
              </a:buClr>
              <a:buSzPts val="1400"/>
              <a:buFont typeface="Montserrat"/>
              <a:buChar char="■"/>
              <a:defRPr/>
            </a:lvl3pPr>
            <a:lvl4pPr indent="-317500" lvl="3" marL="1828800" rtl="0">
              <a:spcBef>
                <a:spcPts val="0"/>
              </a:spcBef>
              <a:spcAft>
                <a:spcPts val="0"/>
              </a:spcAft>
              <a:buClr>
                <a:schemeClr val="dk2"/>
              </a:buClr>
              <a:buSzPts val="1400"/>
              <a:buFont typeface="Montserrat"/>
              <a:buChar char="●"/>
              <a:defRPr/>
            </a:lvl4pPr>
            <a:lvl5pPr indent="-317500" lvl="4" marL="2286000" rtl="0">
              <a:spcBef>
                <a:spcPts val="0"/>
              </a:spcBef>
              <a:spcAft>
                <a:spcPts val="0"/>
              </a:spcAft>
              <a:buClr>
                <a:schemeClr val="dk2"/>
              </a:buClr>
              <a:buSzPts val="1400"/>
              <a:buFont typeface="Montserrat"/>
              <a:buChar char="○"/>
              <a:defRPr/>
            </a:lvl5pPr>
            <a:lvl6pPr indent="-317500" lvl="5" marL="2743200" rtl="0">
              <a:spcBef>
                <a:spcPts val="0"/>
              </a:spcBef>
              <a:spcAft>
                <a:spcPts val="0"/>
              </a:spcAft>
              <a:buClr>
                <a:schemeClr val="dk2"/>
              </a:buClr>
              <a:buSzPts val="1400"/>
              <a:buFont typeface="Montserrat"/>
              <a:buChar char="■"/>
              <a:defRPr/>
            </a:lvl6pPr>
            <a:lvl7pPr indent="-317500" lvl="6" marL="3200400" rtl="0">
              <a:spcBef>
                <a:spcPts val="0"/>
              </a:spcBef>
              <a:spcAft>
                <a:spcPts val="0"/>
              </a:spcAft>
              <a:buClr>
                <a:schemeClr val="dk2"/>
              </a:buClr>
              <a:buSzPts val="1400"/>
              <a:buFont typeface="Montserrat"/>
              <a:buChar char="●"/>
              <a:defRPr/>
            </a:lvl7pPr>
            <a:lvl8pPr indent="-317500" lvl="7" marL="3657600" rtl="0">
              <a:spcBef>
                <a:spcPts val="0"/>
              </a:spcBef>
              <a:spcAft>
                <a:spcPts val="0"/>
              </a:spcAft>
              <a:buClr>
                <a:schemeClr val="dk2"/>
              </a:buClr>
              <a:buSzPts val="1400"/>
              <a:buFont typeface="Montserrat"/>
              <a:buChar char="○"/>
              <a:defRPr/>
            </a:lvl8pPr>
            <a:lvl9pPr indent="-317500" lvl="8" marL="4114800" rtl="0">
              <a:spcBef>
                <a:spcPts val="0"/>
              </a:spcBef>
              <a:spcAft>
                <a:spcPts val="0"/>
              </a:spcAft>
              <a:buClr>
                <a:schemeClr val="dk2"/>
              </a:buClr>
              <a:buSzPts val="1400"/>
              <a:buFont typeface="Montserrat"/>
              <a:buChar char="■"/>
              <a:defRPr/>
            </a:lvl9pPr>
          </a:lstStyle>
          <a:p/>
        </p:txBody>
      </p:sp>
      <p:sp>
        <p:nvSpPr>
          <p:cNvPr id="189" name="Google Shape;189;p7"/>
          <p:cNvSpPr txBox="1"/>
          <p:nvPr>
            <p:ph type="title"/>
          </p:nvPr>
        </p:nvSpPr>
        <p:spPr>
          <a:xfrm>
            <a:off x="778500" y="452825"/>
            <a:ext cx="5950500" cy="44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40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190" name="Google Shape;190;p7"/>
          <p:cNvSpPr/>
          <p:nvPr/>
        </p:nvSpPr>
        <p:spPr>
          <a:xfrm rot="-5818795">
            <a:off x="6400292" y="4165411"/>
            <a:ext cx="1063282" cy="1440354"/>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1" name="Google Shape;191;p7"/>
          <p:cNvGrpSpPr/>
          <p:nvPr/>
        </p:nvGrpSpPr>
        <p:grpSpPr>
          <a:xfrm rot="5400000">
            <a:off x="-346142" y="785895"/>
            <a:ext cx="717133" cy="590872"/>
            <a:chOff x="4626556" y="3501085"/>
            <a:chExt cx="1193630" cy="983475"/>
          </a:xfrm>
        </p:grpSpPr>
        <p:sp>
          <p:nvSpPr>
            <p:cNvPr id="192" name="Google Shape;192;p7"/>
            <p:cNvSpPr/>
            <p:nvPr/>
          </p:nvSpPr>
          <p:spPr>
            <a:xfrm>
              <a:off x="4626556" y="4118393"/>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a:off x="4809818" y="3586908"/>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 name="Google Shape;195;p7"/>
          <p:cNvGrpSpPr/>
          <p:nvPr/>
        </p:nvGrpSpPr>
        <p:grpSpPr>
          <a:xfrm rot="-5400000">
            <a:off x="7263585" y="4509672"/>
            <a:ext cx="1231762" cy="989671"/>
            <a:chOff x="4649450" y="3527425"/>
            <a:chExt cx="1224050" cy="983475"/>
          </a:xfrm>
        </p:grpSpPr>
        <p:sp>
          <p:nvSpPr>
            <p:cNvPr id="196" name="Google Shape;196;p7"/>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 name="Google Shape;199;p7"/>
          <p:cNvSpPr/>
          <p:nvPr/>
        </p:nvSpPr>
        <p:spPr>
          <a:xfrm rot="-3489614">
            <a:off x="8030023" y="4002337"/>
            <a:ext cx="1063288" cy="1440363"/>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p:nvPr/>
        </p:nvSpPr>
        <p:spPr>
          <a:xfrm flipH="1" rot="857611">
            <a:off x="8280213" y="2993176"/>
            <a:ext cx="1196678" cy="1971594"/>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flipH="1" rot="10800000">
            <a:off x="-248208" y="-149319"/>
            <a:ext cx="820917" cy="111204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 name="Google Shape;202;p7"/>
          <p:cNvGrpSpPr/>
          <p:nvPr/>
        </p:nvGrpSpPr>
        <p:grpSpPr>
          <a:xfrm rot="5400000">
            <a:off x="471932" y="-131111"/>
            <a:ext cx="597214" cy="479837"/>
            <a:chOff x="4649450" y="3527425"/>
            <a:chExt cx="1224050" cy="983475"/>
          </a:xfrm>
        </p:grpSpPr>
        <p:sp>
          <p:nvSpPr>
            <p:cNvPr id="203" name="Google Shape;203;p7"/>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7"/>
          <p:cNvSpPr/>
          <p:nvPr/>
        </p:nvSpPr>
        <p:spPr>
          <a:xfrm rot="5400000">
            <a:off x="106560" y="-282136"/>
            <a:ext cx="607324" cy="82270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p:nvPr/>
        </p:nvSpPr>
        <p:spPr>
          <a:xfrm rot="5400000">
            <a:off x="940799" y="-551759"/>
            <a:ext cx="883367" cy="119663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rot="482232">
            <a:off x="-146312" y="3707461"/>
            <a:ext cx="1134722" cy="1537129"/>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rot="2442351">
            <a:off x="340995" y="3869344"/>
            <a:ext cx="1277090" cy="210425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0" name="Shape 210"/>
        <p:cNvGrpSpPr/>
        <p:nvPr/>
      </p:nvGrpSpPr>
      <p:grpSpPr>
        <a:xfrm>
          <a:off x="0" y="0"/>
          <a:ext cx="0" cy="0"/>
          <a:chOff x="0" y="0"/>
          <a:chExt cx="0" cy="0"/>
        </a:xfrm>
      </p:grpSpPr>
      <p:sp>
        <p:nvSpPr>
          <p:cNvPr id="211" name="Google Shape;211;p8"/>
          <p:cNvSpPr/>
          <p:nvPr/>
        </p:nvSpPr>
        <p:spPr>
          <a:xfrm flipH="1" rot="1142206">
            <a:off x="8253163" y="2668388"/>
            <a:ext cx="1454876" cy="225688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txBox="1"/>
          <p:nvPr>
            <p:ph type="title"/>
          </p:nvPr>
        </p:nvSpPr>
        <p:spPr>
          <a:xfrm>
            <a:off x="2550000" y="1505388"/>
            <a:ext cx="4044000" cy="1328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6000"/>
              <a:buNone/>
              <a:defRPr sz="9600"/>
            </a:lvl1pPr>
            <a:lvl2pPr lvl="1" rtl="0" algn="ctr">
              <a:spcBef>
                <a:spcPts val="0"/>
              </a:spcBef>
              <a:spcAft>
                <a:spcPts val="0"/>
              </a:spcAft>
              <a:buSzPts val="3000"/>
              <a:buNone/>
              <a:defRPr>
                <a:latin typeface="Roboto"/>
                <a:ea typeface="Roboto"/>
                <a:cs typeface="Roboto"/>
                <a:sym typeface="Roboto"/>
              </a:defRPr>
            </a:lvl2pPr>
            <a:lvl3pPr lvl="2" rtl="0" algn="ctr">
              <a:spcBef>
                <a:spcPts val="0"/>
              </a:spcBef>
              <a:spcAft>
                <a:spcPts val="0"/>
              </a:spcAft>
              <a:buSzPts val="3000"/>
              <a:buNone/>
              <a:defRPr>
                <a:latin typeface="Roboto"/>
                <a:ea typeface="Roboto"/>
                <a:cs typeface="Roboto"/>
                <a:sym typeface="Roboto"/>
              </a:defRPr>
            </a:lvl3pPr>
            <a:lvl4pPr lvl="3" rtl="0" algn="ctr">
              <a:spcBef>
                <a:spcPts val="0"/>
              </a:spcBef>
              <a:spcAft>
                <a:spcPts val="0"/>
              </a:spcAft>
              <a:buSzPts val="3000"/>
              <a:buNone/>
              <a:defRPr>
                <a:latin typeface="Roboto"/>
                <a:ea typeface="Roboto"/>
                <a:cs typeface="Roboto"/>
                <a:sym typeface="Roboto"/>
              </a:defRPr>
            </a:lvl4pPr>
            <a:lvl5pPr lvl="4" rtl="0" algn="ctr">
              <a:spcBef>
                <a:spcPts val="0"/>
              </a:spcBef>
              <a:spcAft>
                <a:spcPts val="0"/>
              </a:spcAft>
              <a:buSzPts val="3000"/>
              <a:buNone/>
              <a:defRPr>
                <a:latin typeface="Roboto"/>
                <a:ea typeface="Roboto"/>
                <a:cs typeface="Roboto"/>
                <a:sym typeface="Roboto"/>
              </a:defRPr>
            </a:lvl5pPr>
            <a:lvl6pPr lvl="5" rtl="0" algn="ctr">
              <a:spcBef>
                <a:spcPts val="0"/>
              </a:spcBef>
              <a:spcAft>
                <a:spcPts val="0"/>
              </a:spcAft>
              <a:buSzPts val="3000"/>
              <a:buNone/>
              <a:defRPr>
                <a:latin typeface="Roboto"/>
                <a:ea typeface="Roboto"/>
                <a:cs typeface="Roboto"/>
                <a:sym typeface="Roboto"/>
              </a:defRPr>
            </a:lvl6pPr>
            <a:lvl7pPr lvl="6" rtl="0" algn="ctr">
              <a:spcBef>
                <a:spcPts val="0"/>
              </a:spcBef>
              <a:spcAft>
                <a:spcPts val="0"/>
              </a:spcAft>
              <a:buSzPts val="3000"/>
              <a:buNone/>
              <a:defRPr>
                <a:latin typeface="Roboto"/>
                <a:ea typeface="Roboto"/>
                <a:cs typeface="Roboto"/>
                <a:sym typeface="Roboto"/>
              </a:defRPr>
            </a:lvl7pPr>
            <a:lvl8pPr lvl="7" rtl="0" algn="ctr">
              <a:spcBef>
                <a:spcPts val="0"/>
              </a:spcBef>
              <a:spcAft>
                <a:spcPts val="0"/>
              </a:spcAft>
              <a:buSzPts val="3000"/>
              <a:buNone/>
              <a:defRPr>
                <a:latin typeface="Roboto"/>
                <a:ea typeface="Roboto"/>
                <a:cs typeface="Roboto"/>
                <a:sym typeface="Roboto"/>
              </a:defRPr>
            </a:lvl8pPr>
            <a:lvl9pPr lvl="8" rtl="0" algn="ctr">
              <a:spcBef>
                <a:spcPts val="0"/>
              </a:spcBef>
              <a:spcAft>
                <a:spcPts val="0"/>
              </a:spcAft>
              <a:buSzPts val="3000"/>
              <a:buNone/>
              <a:defRPr>
                <a:latin typeface="Roboto"/>
                <a:ea typeface="Roboto"/>
                <a:cs typeface="Roboto"/>
                <a:sym typeface="Roboto"/>
              </a:defRPr>
            </a:lvl9pPr>
          </a:lstStyle>
          <a:p/>
        </p:txBody>
      </p:sp>
      <p:sp>
        <p:nvSpPr>
          <p:cNvPr id="213" name="Google Shape;213;p8"/>
          <p:cNvSpPr/>
          <p:nvPr/>
        </p:nvSpPr>
        <p:spPr>
          <a:xfrm rot="-5400000">
            <a:off x="6123141" y="3933034"/>
            <a:ext cx="1121717" cy="1519512"/>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4" name="Google Shape;214;p8"/>
          <p:cNvGrpSpPr/>
          <p:nvPr/>
        </p:nvGrpSpPr>
        <p:grpSpPr>
          <a:xfrm rot="-5400000">
            <a:off x="7033878" y="4296163"/>
            <a:ext cx="1299451" cy="1044057"/>
            <a:chOff x="4649450" y="3527425"/>
            <a:chExt cx="1224050" cy="983475"/>
          </a:xfrm>
        </p:grpSpPr>
        <p:sp>
          <p:nvSpPr>
            <p:cNvPr id="215" name="Google Shape;215;p8"/>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8" name="Google Shape;218;p8"/>
          <p:cNvSpPr/>
          <p:nvPr/>
        </p:nvSpPr>
        <p:spPr>
          <a:xfrm rot="-3298146">
            <a:off x="8027356" y="3835852"/>
            <a:ext cx="1121745" cy="151955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
          <p:cNvSpPr/>
          <p:nvPr/>
        </p:nvSpPr>
        <p:spPr>
          <a:xfrm flipH="1" rot="10800000">
            <a:off x="-258516" y="-299425"/>
            <a:ext cx="1249219" cy="1692230"/>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rot="5400000">
            <a:off x="281375" y="-501557"/>
            <a:ext cx="924183" cy="125192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
          <p:cNvSpPr/>
          <p:nvPr/>
        </p:nvSpPr>
        <p:spPr>
          <a:xfrm rot="8874477">
            <a:off x="-443223" y="1661249"/>
            <a:ext cx="1344219" cy="182100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txBox="1"/>
          <p:nvPr>
            <p:ph idx="1" type="body"/>
          </p:nvPr>
        </p:nvSpPr>
        <p:spPr>
          <a:xfrm>
            <a:off x="2550000" y="2833813"/>
            <a:ext cx="4044000" cy="8043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grpSp>
        <p:nvGrpSpPr>
          <p:cNvPr id="223" name="Google Shape;223;p8"/>
          <p:cNvGrpSpPr/>
          <p:nvPr/>
        </p:nvGrpSpPr>
        <p:grpSpPr>
          <a:xfrm rot="5400000">
            <a:off x="-417547" y="927144"/>
            <a:ext cx="1091217" cy="899093"/>
            <a:chOff x="4626556" y="3501085"/>
            <a:chExt cx="1193630" cy="983475"/>
          </a:xfrm>
        </p:grpSpPr>
        <p:sp>
          <p:nvSpPr>
            <p:cNvPr id="224" name="Google Shape;224;p8"/>
            <p:cNvSpPr/>
            <p:nvPr/>
          </p:nvSpPr>
          <p:spPr>
            <a:xfrm>
              <a:off x="4626556" y="4118393"/>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
            <p:cNvSpPr/>
            <p:nvPr/>
          </p:nvSpPr>
          <p:spPr>
            <a:xfrm>
              <a:off x="4702761" y="350108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p:nvPr/>
          </p:nvSpPr>
          <p:spPr>
            <a:xfrm>
              <a:off x="4809818" y="3586908"/>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7" name="Shape 227"/>
        <p:cNvGrpSpPr/>
        <p:nvPr/>
      </p:nvGrpSpPr>
      <p:grpSpPr>
        <a:xfrm>
          <a:off x="0" y="0"/>
          <a:ext cx="0" cy="0"/>
          <a:chOff x="0" y="0"/>
          <a:chExt cx="0" cy="0"/>
        </a:xfrm>
      </p:grpSpPr>
      <p:sp>
        <p:nvSpPr>
          <p:cNvPr id="228" name="Google Shape;228;p9"/>
          <p:cNvSpPr txBox="1"/>
          <p:nvPr>
            <p:ph hasCustomPrompt="1" type="title"/>
          </p:nvPr>
        </p:nvSpPr>
        <p:spPr>
          <a:xfrm>
            <a:off x="2510174" y="492028"/>
            <a:ext cx="1459200" cy="778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300"/>
              <a:buNone/>
              <a:defRPr sz="6300"/>
            </a:lvl1pPr>
            <a:lvl2pPr lvl="1" rtl="0" algn="ctr">
              <a:spcBef>
                <a:spcPts val="0"/>
              </a:spcBef>
              <a:spcAft>
                <a:spcPts val="0"/>
              </a:spcAft>
              <a:buSzPts val="6300"/>
              <a:buNone/>
              <a:defRPr sz="6300"/>
            </a:lvl2pPr>
            <a:lvl3pPr lvl="2" rtl="0" algn="ctr">
              <a:spcBef>
                <a:spcPts val="0"/>
              </a:spcBef>
              <a:spcAft>
                <a:spcPts val="0"/>
              </a:spcAft>
              <a:buSzPts val="6300"/>
              <a:buNone/>
              <a:defRPr sz="6300"/>
            </a:lvl3pPr>
            <a:lvl4pPr lvl="3" rtl="0" algn="ctr">
              <a:spcBef>
                <a:spcPts val="0"/>
              </a:spcBef>
              <a:spcAft>
                <a:spcPts val="0"/>
              </a:spcAft>
              <a:buSzPts val="6300"/>
              <a:buNone/>
              <a:defRPr sz="6300"/>
            </a:lvl4pPr>
            <a:lvl5pPr lvl="4" rtl="0" algn="ctr">
              <a:spcBef>
                <a:spcPts val="0"/>
              </a:spcBef>
              <a:spcAft>
                <a:spcPts val="0"/>
              </a:spcAft>
              <a:buSzPts val="6300"/>
              <a:buNone/>
              <a:defRPr sz="6300"/>
            </a:lvl5pPr>
            <a:lvl6pPr lvl="5" rtl="0" algn="ctr">
              <a:spcBef>
                <a:spcPts val="0"/>
              </a:spcBef>
              <a:spcAft>
                <a:spcPts val="0"/>
              </a:spcAft>
              <a:buSzPts val="6300"/>
              <a:buNone/>
              <a:defRPr sz="6300"/>
            </a:lvl6pPr>
            <a:lvl7pPr lvl="6" rtl="0" algn="ctr">
              <a:spcBef>
                <a:spcPts val="0"/>
              </a:spcBef>
              <a:spcAft>
                <a:spcPts val="0"/>
              </a:spcAft>
              <a:buSzPts val="6300"/>
              <a:buNone/>
              <a:defRPr sz="6300"/>
            </a:lvl7pPr>
            <a:lvl8pPr lvl="7" rtl="0" algn="ctr">
              <a:spcBef>
                <a:spcPts val="0"/>
              </a:spcBef>
              <a:spcAft>
                <a:spcPts val="0"/>
              </a:spcAft>
              <a:buSzPts val="6300"/>
              <a:buNone/>
              <a:defRPr sz="6300"/>
            </a:lvl8pPr>
            <a:lvl9pPr lvl="8" rtl="0" algn="ctr">
              <a:spcBef>
                <a:spcPts val="0"/>
              </a:spcBef>
              <a:spcAft>
                <a:spcPts val="0"/>
              </a:spcAft>
              <a:buSzPts val="6300"/>
              <a:buNone/>
              <a:defRPr sz="6300"/>
            </a:lvl9pPr>
          </a:lstStyle>
          <a:p>
            <a:r>
              <a:t>xx%</a:t>
            </a:r>
          </a:p>
        </p:txBody>
      </p:sp>
      <p:grpSp>
        <p:nvGrpSpPr>
          <p:cNvPr id="229" name="Google Shape;229;p9"/>
          <p:cNvGrpSpPr/>
          <p:nvPr/>
        </p:nvGrpSpPr>
        <p:grpSpPr>
          <a:xfrm>
            <a:off x="6520300" y="4742058"/>
            <a:ext cx="450323" cy="449885"/>
            <a:chOff x="4887569" y="4595026"/>
            <a:chExt cx="381145" cy="381032"/>
          </a:xfrm>
        </p:grpSpPr>
        <p:sp>
          <p:nvSpPr>
            <p:cNvPr id="230" name="Google Shape;230;p9"/>
            <p:cNvSpPr/>
            <p:nvPr/>
          </p:nvSpPr>
          <p:spPr>
            <a:xfrm>
              <a:off x="5162374" y="4614573"/>
              <a:ext cx="94000" cy="103505"/>
            </a:xfrm>
            <a:custGeom>
              <a:rect b="b" l="l" r="r" t="t"/>
              <a:pathLst>
                <a:path extrusionOk="0" h="8287" w="7526">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31" name="Google Shape;231;p9"/>
            <p:cNvSpPr/>
            <p:nvPr/>
          </p:nvSpPr>
          <p:spPr>
            <a:xfrm>
              <a:off x="5125791" y="4601034"/>
              <a:ext cx="140550" cy="154814"/>
            </a:xfrm>
            <a:custGeom>
              <a:rect b="b" l="l" r="r" t="t"/>
              <a:pathLst>
                <a:path extrusionOk="0" h="12395" w="11253">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32" name="Google Shape;232;p9"/>
            <p:cNvSpPr/>
            <p:nvPr/>
          </p:nvSpPr>
          <p:spPr>
            <a:xfrm>
              <a:off x="5096802" y="4595976"/>
              <a:ext cx="171912" cy="189323"/>
            </a:xfrm>
            <a:custGeom>
              <a:rect b="b" l="l" r="r" t="t"/>
              <a:pathLst>
                <a:path extrusionOk="0" h="15158" w="13764">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33" name="Google Shape;233;p9"/>
            <p:cNvSpPr/>
            <p:nvPr/>
          </p:nvSpPr>
          <p:spPr>
            <a:xfrm>
              <a:off x="5071659" y="4595026"/>
              <a:ext cx="196318" cy="215253"/>
            </a:xfrm>
            <a:custGeom>
              <a:rect b="b" l="l" r="r" t="t"/>
              <a:pathLst>
                <a:path extrusionOk="0" h="17234" w="15718">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34" name="Google Shape;234;p9"/>
            <p:cNvSpPr/>
            <p:nvPr/>
          </p:nvSpPr>
          <p:spPr>
            <a:xfrm>
              <a:off x="5049215" y="4596275"/>
              <a:ext cx="215190" cy="236161"/>
            </a:xfrm>
            <a:custGeom>
              <a:rect b="b" l="l" r="r" t="t"/>
              <a:pathLst>
                <a:path extrusionOk="0" h="18908" w="17229">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35" name="Google Shape;235;p9"/>
            <p:cNvSpPr/>
            <p:nvPr/>
          </p:nvSpPr>
          <p:spPr>
            <a:xfrm>
              <a:off x="5028694" y="4599848"/>
              <a:ext cx="230203" cy="252523"/>
            </a:xfrm>
            <a:custGeom>
              <a:rect b="b" l="l" r="r" t="t"/>
              <a:pathLst>
                <a:path extrusionOk="0" h="20218" w="18431">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36" name="Google Shape;236;p9"/>
            <p:cNvSpPr/>
            <p:nvPr/>
          </p:nvSpPr>
          <p:spPr>
            <a:xfrm>
              <a:off x="5009946" y="4605343"/>
              <a:ext cx="241519" cy="265163"/>
            </a:xfrm>
            <a:custGeom>
              <a:rect b="b" l="l" r="r" t="t"/>
              <a:pathLst>
                <a:path extrusionOk="0" h="21230" w="19337">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37" name="Google Shape;237;p9"/>
            <p:cNvSpPr/>
            <p:nvPr/>
          </p:nvSpPr>
          <p:spPr>
            <a:xfrm>
              <a:off x="4992548" y="4612487"/>
              <a:ext cx="250150" cy="274680"/>
            </a:xfrm>
            <a:custGeom>
              <a:rect b="b" l="l" r="r" t="t"/>
              <a:pathLst>
                <a:path extrusionOk="0" h="21992" w="20028">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38" name="Google Shape;238;p9"/>
            <p:cNvSpPr/>
            <p:nvPr/>
          </p:nvSpPr>
          <p:spPr>
            <a:xfrm>
              <a:off x="4976486" y="4621106"/>
              <a:ext cx="255945" cy="281075"/>
            </a:xfrm>
            <a:custGeom>
              <a:rect b="b" l="l" r="r" t="t"/>
              <a:pathLst>
                <a:path extrusionOk="0" h="22504" w="20492">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39" name="Google Shape;239;p9"/>
            <p:cNvSpPr/>
            <p:nvPr/>
          </p:nvSpPr>
          <p:spPr>
            <a:xfrm>
              <a:off x="4961623" y="4631222"/>
              <a:ext cx="259355" cy="284784"/>
            </a:xfrm>
            <a:custGeom>
              <a:rect b="b" l="l" r="r" t="t"/>
              <a:pathLst>
                <a:path extrusionOk="0" h="22801" w="20765">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40" name="Google Shape;240;p9"/>
            <p:cNvSpPr/>
            <p:nvPr/>
          </p:nvSpPr>
          <p:spPr>
            <a:xfrm>
              <a:off x="4947934" y="4642526"/>
              <a:ext cx="260404" cy="285984"/>
            </a:xfrm>
            <a:custGeom>
              <a:rect b="b" l="l" r="r" t="t"/>
              <a:pathLst>
                <a:path extrusionOk="0" h="22897" w="20849">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41" name="Google Shape;241;p9"/>
            <p:cNvSpPr/>
            <p:nvPr/>
          </p:nvSpPr>
          <p:spPr>
            <a:xfrm>
              <a:off x="4935294" y="4655016"/>
              <a:ext cx="259367" cy="284784"/>
            </a:xfrm>
            <a:custGeom>
              <a:rect b="b" l="l" r="r" t="t"/>
              <a:pathLst>
                <a:path extrusionOk="0" h="22801" w="20766">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42" name="Google Shape;242;p9"/>
            <p:cNvSpPr/>
            <p:nvPr/>
          </p:nvSpPr>
          <p:spPr>
            <a:xfrm>
              <a:off x="4923853" y="4668842"/>
              <a:ext cx="255933" cy="281075"/>
            </a:xfrm>
            <a:custGeom>
              <a:rect b="b" l="l" r="r" t="t"/>
              <a:pathLst>
                <a:path extrusionOk="0" h="22504" w="20491">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43" name="Google Shape;243;p9"/>
            <p:cNvSpPr/>
            <p:nvPr/>
          </p:nvSpPr>
          <p:spPr>
            <a:xfrm>
              <a:off x="4913586" y="4684018"/>
              <a:ext cx="250137" cy="274530"/>
            </a:xfrm>
            <a:custGeom>
              <a:rect b="b" l="l" r="r" t="t"/>
              <a:pathLst>
                <a:path extrusionOk="0" h="21980" w="20027">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44" name="Google Shape;244;p9"/>
            <p:cNvSpPr/>
            <p:nvPr/>
          </p:nvSpPr>
          <p:spPr>
            <a:xfrm>
              <a:off x="4904818" y="4700517"/>
              <a:ext cx="241507" cy="265163"/>
            </a:xfrm>
            <a:custGeom>
              <a:rect b="b" l="l" r="r" t="t"/>
              <a:pathLst>
                <a:path extrusionOk="0" h="21230" w="19336">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45" name="Google Shape;245;p9"/>
            <p:cNvSpPr/>
            <p:nvPr/>
          </p:nvSpPr>
          <p:spPr>
            <a:xfrm>
              <a:off x="4897524" y="4718665"/>
              <a:ext cx="230066" cy="252523"/>
            </a:xfrm>
            <a:custGeom>
              <a:rect b="b" l="l" r="r" t="t"/>
              <a:pathLst>
                <a:path extrusionOk="0" h="20218" w="1842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46" name="Google Shape;246;p9"/>
            <p:cNvSpPr/>
            <p:nvPr/>
          </p:nvSpPr>
          <p:spPr>
            <a:xfrm>
              <a:off x="4891878" y="4738587"/>
              <a:ext cx="215340" cy="236161"/>
            </a:xfrm>
            <a:custGeom>
              <a:rect b="b" l="l" r="r" t="t"/>
              <a:pathLst>
                <a:path extrusionOk="0" h="18908" w="17241">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47" name="Google Shape;247;p9"/>
            <p:cNvSpPr/>
            <p:nvPr/>
          </p:nvSpPr>
          <p:spPr>
            <a:xfrm>
              <a:off x="4888456" y="4760744"/>
              <a:ext cx="196155" cy="215315"/>
            </a:xfrm>
            <a:custGeom>
              <a:rect b="b" l="l" r="r" t="t"/>
              <a:pathLst>
                <a:path extrusionOk="0" h="17239" w="15705">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48" name="Google Shape;248;p9"/>
            <p:cNvSpPr/>
            <p:nvPr/>
          </p:nvSpPr>
          <p:spPr>
            <a:xfrm>
              <a:off x="4887569" y="4785736"/>
              <a:ext cx="171912" cy="189461"/>
            </a:xfrm>
            <a:custGeom>
              <a:rect b="b" l="l" r="r" t="t"/>
              <a:pathLst>
                <a:path extrusionOk="0" h="15169" w="13764">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49" name="Google Shape;249;p9"/>
            <p:cNvSpPr/>
            <p:nvPr/>
          </p:nvSpPr>
          <p:spPr>
            <a:xfrm>
              <a:off x="4889942" y="4815175"/>
              <a:ext cx="140537" cy="154963"/>
            </a:xfrm>
            <a:custGeom>
              <a:rect b="b" l="l" r="r" t="t"/>
              <a:pathLst>
                <a:path extrusionOk="0" h="12407" w="11252">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50" name="Google Shape;250;p9"/>
            <p:cNvSpPr/>
            <p:nvPr/>
          </p:nvSpPr>
          <p:spPr>
            <a:xfrm>
              <a:off x="4899909" y="4852945"/>
              <a:ext cx="93987" cy="103517"/>
            </a:xfrm>
            <a:custGeom>
              <a:rect b="b" l="l" r="r" t="t"/>
              <a:pathLst>
                <a:path extrusionOk="0" h="8288" w="7525">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grpSp>
      <p:sp>
        <p:nvSpPr>
          <p:cNvPr id="251" name="Google Shape;251;p9"/>
          <p:cNvSpPr txBox="1"/>
          <p:nvPr>
            <p:ph idx="2" type="title"/>
          </p:nvPr>
        </p:nvSpPr>
        <p:spPr>
          <a:xfrm>
            <a:off x="4000500" y="605225"/>
            <a:ext cx="2693100" cy="44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252" name="Google Shape;252;p9"/>
          <p:cNvSpPr/>
          <p:nvPr/>
        </p:nvSpPr>
        <p:spPr>
          <a:xfrm flipH="1" rot="10800000">
            <a:off x="-379363" y="2210351"/>
            <a:ext cx="1526229" cy="206737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 name="Google Shape;253;p9"/>
          <p:cNvGrpSpPr/>
          <p:nvPr/>
        </p:nvGrpSpPr>
        <p:grpSpPr>
          <a:xfrm flipH="1" rot="10800000">
            <a:off x="-621477" y="1291315"/>
            <a:ext cx="1768018" cy="1420433"/>
            <a:chOff x="4649450" y="3527425"/>
            <a:chExt cx="1224050" cy="983475"/>
          </a:xfrm>
        </p:grpSpPr>
        <p:sp>
          <p:nvSpPr>
            <p:cNvPr id="254" name="Google Shape;254;p9"/>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 name="Google Shape;257;p9"/>
          <p:cNvSpPr/>
          <p:nvPr/>
        </p:nvSpPr>
        <p:spPr>
          <a:xfrm flipH="1" rot="10800000">
            <a:off x="-288050" y="-52570"/>
            <a:ext cx="1526229" cy="206737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
          <p:cNvSpPr/>
          <p:nvPr/>
        </p:nvSpPr>
        <p:spPr>
          <a:xfrm rot="5400000">
            <a:off x="327786" y="-658075"/>
            <a:ext cx="1407871" cy="190724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 name="Google Shape;259;p9"/>
          <p:cNvGrpSpPr/>
          <p:nvPr/>
        </p:nvGrpSpPr>
        <p:grpSpPr>
          <a:xfrm flipH="1" rot="10800000">
            <a:off x="1360085" y="-200139"/>
            <a:ext cx="1004945" cy="807433"/>
            <a:chOff x="4649450" y="3527425"/>
            <a:chExt cx="1224050" cy="983475"/>
          </a:xfrm>
        </p:grpSpPr>
        <p:sp>
          <p:nvSpPr>
            <p:cNvPr id="260" name="Google Shape;260;p9"/>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 name="Google Shape;263;p9"/>
          <p:cNvSpPr/>
          <p:nvPr/>
        </p:nvSpPr>
        <p:spPr>
          <a:xfrm flipH="1">
            <a:off x="7796137" y="3177326"/>
            <a:ext cx="1526229" cy="206737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64" name="Shape 264"/>
        <p:cNvGrpSpPr/>
        <p:nvPr/>
      </p:nvGrpSpPr>
      <p:grpSpPr>
        <a:xfrm>
          <a:off x="0" y="0"/>
          <a:ext cx="0" cy="0"/>
          <a:chOff x="0" y="0"/>
          <a:chExt cx="0" cy="0"/>
        </a:xfrm>
      </p:grpSpPr>
      <p:grpSp>
        <p:nvGrpSpPr>
          <p:cNvPr id="265" name="Google Shape;265;p10"/>
          <p:cNvGrpSpPr/>
          <p:nvPr/>
        </p:nvGrpSpPr>
        <p:grpSpPr>
          <a:xfrm>
            <a:off x="6520300" y="4742058"/>
            <a:ext cx="450323" cy="449885"/>
            <a:chOff x="4887569" y="4595026"/>
            <a:chExt cx="381145" cy="381032"/>
          </a:xfrm>
        </p:grpSpPr>
        <p:sp>
          <p:nvSpPr>
            <p:cNvPr id="266" name="Google Shape;266;p10"/>
            <p:cNvSpPr/>
            <p:nvPr/>
          </p:nvSpPr>
          <p:spPr>
            <a:xfrm>
              <a:off x="5162374" y="4614573"/>
              <a:ext cx="94000" cy="103505"/>
            </a:xfrm>
            <a:custGeom>
              <a:rect b="b" l="l" r="r" t="t"/>
              <a:pathLst>
                <a:path extrusionOk="0" h="8287" w="7526">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67" name="Google Shape;267;p10"/>
            <p:cNvSpPr/>
            <p:nvPr/>
          </p:nvSpPr>
          <p:spPr>
            <a:xfrm>
              <a:off x="5125791" y="4601034"/>
              <a:ext cx="140550" cy="154814"/>
            </a:xfrm>
            <a:custGeom>
              <a:rect b="b" l="l" r="r" t="t"/>
              <a:pathLst>
                <a:path extrusionOk="0" h="12395" w="11253">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68" name="Google Shape;268;p10"/>
            <p:cNvSpPr/>
            <p:nvPr/>
          </p:nvSpPr>
          <p:spPr>
            <a:xfrm>
              <a:off x="5096802" y="4595976"/>
              <a:ext cx="171912" cy="189323"/>
            </a:xfrm>
            <a:custGeom>
              <a:rect b="b" l="l" r="r" t="t"/>
              <a:pathLst>
                <a:path extrusionOk="0" h="15158" w="13764">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69" name="Google Shape;269;p10"/>
            <p:cNvSpPr/>
            <p:nvPr/>
          </p:nvSpPr>
          <p:spPr>
            <a:xfrm>
              <a:off x="5071659" y="4595026"/>
              <a:ext cx="196318" cy="215253"/>
            </a:xfrm>
            <a:custGeom>
              <a:rect b="b" l="l" r="r" t="t"/>
              <a:pathLst>
                <a:path extrusionOk="0" h="17234" w="15718">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70" name="Google Shape;270;p10"/>
            <p:cNvSpPr/>
            <p:nvPr/>
          </p:nvSpPr>
          <p:spPr>
            <a:xfrm>
              <a:off x="5049215" y="4596275"/>
              <a:ext cx="215190" cy="236161"/>
            </a:xfrm>
            <a:custGeom>
              <a:rect b="b" l="l" r="r" t="t"/>
              <a:pathLst>
                <a:path extrusionOk="0" h="18908" w="17229">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71" name="Google Shape;271;p10"/>
            <p:cNvSpPr/>
            <p:nvPr/>
          </p:nvSpPr>
          <p:spPr>
            <a:xfrm>
              <a:off x="5028694" y="4599848"/>
              <a:ext cx="230203" cy="252523"/>
            </a:xfrm>
            <a:custGeom>
              <a:rect b="b" l="l" r="r" t="t"/>
              <a:pathLst>
                <a:path extrusionOk="0" h="20218" w="18431">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72" name="Google Shape;272;p10"/>
            <p:cNvSpPr/>
            <p:nvPr/>
          </p:nvSpPr>
          <p:spPr>
            <a:xfrm>
              <a:off x="5009946" y="4605343"/>
              <a:ext cx="241519" cy="265163"/>
            </a:xfrm>
            <a:custGeom>
              <a:rect b="b" l="l" r="r" t="t"/>
              <a:pathLst>
                <a:path extrusionOk="0" h="21230" w="19337">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73" name="Google Shape;273;p10"/>
            <p:cNvSpPr/>
            <p:nvPr/>
          </p:nvSpPr>
          <p:spPr>
            <a:xfrm>
              <a:off x="4992548" y="4612487"/>
              <a:ext cx="250150" cy="274680"/>
            </a:xfrm>
            <a:custGeom>
              <a:rect b="b" l="l" r="r" t="t"/>
              <a:pathLst>
                <a:path extrusionOk="0" h="21992" w="20028">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74" name="Google Shape;274;p10"/>
            <p:cNvSpPr/>
            <p:nvPr/>
          </p:nvSpPr>
          <p:spPr>
            <a:xfrm>
              <a:off x="4976486" y="4621106"/>
              <a:ext cx="255945" cy="281075"/>
            </a:xfrm>
            <a:custGeom>
              <a:rect b="b" l="l" r="r" t="t"/>
              <a:pathLst>
                <a:path extrusionOk="0" h="22504" w="20492">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75" name="Google Shape;275;p10"/>
            <p:cNvSpPr/>
            <p:nvPr/>
          </p:nvSpPr>
          <p:spPr>
            <a:xfrm>
              <a:off x="4961623" y="4631222"/>
              <a:ext cx="259355" cy="284784"/>
            </a:xfrm>
            <a:custGeom>
              <a:rect b="b" l="l" r="r" t="t"/>
              <a:pathLst>
                <a:path extrusionOk="0" h="22801" w="20765">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76" name="Google Shape;276;p10"/>
            <p:cNvSpPr/>
            <p:nvPr/>
          </p:nvSpPr>
          <p:spPr>
            <a:xfrm>
              <a:off x="4947934" y="4642526"/>
              <a:ext cx="260404" cy="285984"/>
            </a:xfrm>
            <a:custGeom>
              <a:rect b="b" l="l" r="r" t="t"/>
              <a:pathLst>
                <a:path extrusionOk="0" h="22897" w="20849">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77" name="Google Shape;277;p10"/>
            <p:cNvSpPr/>
            <p:nvPr/>
          </p:nvSpPr>
          <p:spPr>
            <a:xfrm>
              <a:off x="4935294" y="4655016"/>
              <a:ext cx="259367" cy="284784"/>
            </a:xfrm>
            <a:custGeom>
              <a:rect b="b" l="l" r="r" t="t"/>
              <a:pathLst>
                <a:path extrusionOk="0" h="22801" w="20766">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78" name="Google Shape;278;p10"/>
            <p:cNvSpPr/>
            <p:nvPr/>
          </p:nvSpPr>
          <p:spPr>
            <a:xfrm>
              <a:off x="4923853" y="4668842"/>
              <a:ext cx="255933" cy="281075"/>
            </a:xfrm>
            <a:custGeom>
              <a:rect b="b" l="l" r="r" t="t"/>
              <a:pathLst>
                <a:path extrusionOk="0" h="22504" w="20491">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79" name="Google Shape;279;p10"/>
            <p:cNvSpPr/>
            <p:nvPr/>
          </p:nvSpPr>
          <p:spPr>
            <a:xfrm>
              <a:off x="4913586" y="4684018"/>
              <a:ext cx="250137" cy="274530"/>
            </a:xfrm>
            <a:custGeom>
              <a:rect b="b" l="l" r="r" t="t"/>
              <a:pathLst>
                <a:path extrusionOk="0" h="21980" w="20027">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80" name="Google Shape;280;p10"/>
            <p:cNvSpPr/>
            <p:nvPr/>
          </p:nvSpPr>
          <p:spPr>
            <a:xfrm>
              <a:off x="4904818" y="4700517"/>
              <a:ext cx="241507" cy="265163"/>
            </a:xfrm>
            <a:custGeom>
              <a:rect b="b" l="l" r="r" t="t"/>
              <a:pathLst>
                <a:path extrusionOk="0" h="21230" w="19336">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81" name="Google Shape;281;p10"/>
            <p:cNvSpPr/>
            <p:nvPr/>
          </p:nvSpPr>
          <p:spPr>
            <a:xfrm>
              <a:off x="4897524" y="4718665"/>
              <a:ext cx="230066" cy="252523"/>
            </a:xfrm>
            <a:custGeom>
              <a:rect b="b" l="l" r="r" t="t"/>
              <a:pathLst>
                <a:path extrusionOk="0" h="20218" w="1842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82" name="Google Shape;282;p10"/>
            <p:cNvSpPr/>
            <p:nvPr/>
          </p:nvSpPr>
          <p:spPr>
            <a:xfrm>
              <a:off x="4891878" y="4738587"/>
              <a:ext cx="215340" cy="236161"/>
            </a:xfrm>
            <a:custGeom>
              <a:rect b="b" l="l" r="r" t="t"/>
              <a:pathLst>
                <a:path extrusionOk="0" h="18908" w="17241">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83" name="Google Shape;283;p10"/>
            <p:cNvSpPr/>
            <p:nvPr/>
          </p:nvSpPr>
          <p:spPr>
            <a:xfrm>
              <a:off x="4888456" y="4760744"/>
              <a:ext cx="196155" cy="215315"/>
            </a:xfrm>
            <a:custGeom>
              <a:rect b="b" l="l" r="r" t="t"/>
              <a:pathLst>
                <a:path extrusionOk="0" h="17239" w="15705">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84" name="Google Shape;284;p10"/>
            <p:cNvSpPr/>
            <p:nvPr/>
          </p:nvSpPr>
          <p:spPr>
            <a:xfrm>
              <a:off x="4887569" y="4785736"/>
              <a:ext cx="171912" cy="189461"/>
            </a:xfrm>
            <a:custGeom>
              <a:rect b="b" l="l" r="r" t="t"/>
              <a:pathLst>
                <a:path extrusionOk="0" h="15169" w="13764">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85" name="Google Shape;285;p10"/>
            <p:cNvSpPr/>
            <p:nvPr/>
          </p:nvSpPr>
          <p:spPr>
            <a:xfrm>
              <a:off x="4889942" y="4815175"/>
              <a:ext cx="140537" cy="154963"/>
            </a:xfrm>
            <a:custGeom>
              <a:rect b="b" l="l" r="r" t="t"/>
              <a:pathLst>
                <a:path extrusionOk="0" h="12407" w="11252">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286" name="Google Shape;286;p10"/>
            <p:cNvSpPr/>
            <p:nvPr/>
          </p:nvSpPr>
          <p:spPr>
            <a:xfrm>
              <a:off x="4899909" y="4852945"/>
              <a:ext cx="93987" cy="103517"/>
            </a:xfrm>
            <a:custGeom>
              <a:rect b="b" l="l" r="r" t="t"/>
              <a:pathLst>
                <a:path extrusionOk="0" h="8288" w="7525">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grpSp>
      <p:sp>
        <p:nvSpPr>
          <p:cNvPr id="287" name="Google Shape;287;p10"/>
          <p:cNvSpPr txBox="1"/>
          <p:nvPr>
            <p:ph type="title"/>
          </p:nvPr>
        </p:nvSpPr>
        <p:spPr>
          <a:xfrm>
            <a:off x="5153050" y="388025"/>
            <a:ext cx="3439800" cy="1130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3600"/>
              <a:buNone/>
              <a:defRPr sz="3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88" name="Google Shape;288;p10"/>
          <p:cNvSpPr/>
          <p:nvPr/>
        </p:nvSpPr>
        <p:spPr>
          <a:xfrm flipH="1">
            <a:off x="8389394" y="2293675"/>
            <a:ext cx="1032949" cy="139926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 name="Google Shape;289;p10"/>
          <p:cNvGrpSpPr/>
          <p:nvPr/>
        </p:nvGrpSpPr>
        <p:grpSpPr>
          <a:xfrm flipH="1">
            <a:off x="8423101" y="3433077"/>
            <a:ext cx="1196631" cy="961445"/>
            <a:chOff x="4649450" y="3527425"/>
            <a:chExt cx="1224050" cy="983475"/>
          </a:xfrm>
        </p:grpSpPr>
        <p:sp>
          <p:nvSpPr>
            <p:cNvPr id="290" name="Google Shape;290;p10"/>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0"/>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0"/>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3" name="Google Shape;293;p10"/>
          <p:cNvSpPr/>
          <p:nvPr/>
        </p:nvSpPr>
        <p:spPr>
          <a:xfrm flipH="1">
            <a:off x="8361085" y="3904560"/>
            <a:ext cx="1032949" cy="1399265"/>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0"/>
          <p:cNvSpPr/>
          <p:nvPr/>
        </p:nvSpPr>
        <p:spPr>
          <a:xfrm rot="-5400000">
            <a:off x="8154317" y="4536032"/>
            <a:ext cx="680182" cy="921496"/>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0"/>
          <p:cNvSpPr/>
          <p:nvPr/>
        </p:nvSpPr>
        <p:spPr>
          <a:xfrm rot="6446550">
            <a:off x="-10406" y="-347739"/>
            <a:ext cx="1412996" cy="191408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0"/>
          <p:cNvSpPr/>
          <p:nvPr/>
        </p:nvSpPr>
        <p:spPr>
          <a:xfrm flipH="1" rot="9719030">
            <a:off x="-235349" y="337533"/>
            <a:ext cx="1045398" cy="1416128"/>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0"/>
          <p:cNvSpPr/>
          <p:nvPr/>
        </p:nvSpPr>
        <p:spPr>
          <a:xfrm flipH="1" rot="-10193601">
            <a:off x="-401063" y="1844704"/>
            <a:ext cx="1520531" cy="2059857"/>
          </a:xfrm>
          <a:custGeom>
            <a:rect b="b" l="l" r="r" t="t"/>
            <a:pathLst>
              <a:path extrusionOk="0" h="40284" w="29738">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8" name="Google Shape;298;p10"/>
          <p:cNvGrpSpPr/>
          <p:nvPr/>
        </p:nvGrpSpPr>
        <p:grpSpPr>
          <a:xfrm flipH="1">
            <a:off x="7519701" y="4790531"/>
            <a:ext cx="680205" cy="546517"/>
            <a:chOff x="4649450" y="3527425"/>
            <a:chExt cx="1224050" cy="983475"/>
          </a:xfrm>
        </p:grpSpPr>
        <p:sp>
          <p:nvSpPr>
            <p:cNvPr id="299" name="Google Shape;299;p10"/>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0"/>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0"/>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 name="Google Shape;302;p10"/>
          <p:cNvGrpSpPr/>
          <p:nvPr/>
        </p:nvGrpSpPr>
        <p:grpSpPr>
          <a:xfrm flipH="1" rot="10800000">
            <a:off x="-226566" y="1384519"/>
            <a:ext cx="1027835" cy="825824"/>
            <a:chOff x="4649450" y="3527425"/>
            <a:chExt cx="1224050" cy="983475"/>
          </a:xfrm>
        </p:grpSpPr>
        <p:sp>
          <p:nvSpPr>
            <p:cNvPr id="303" name="Google Shape;303;p10"/>
            <p:cNvSpPr/>
            <p:nvPr/>
          </p:nvSpPr>
          <p:spPr>
            <a:xfrm>
              <a:off x="4649450" y="4150450"/>
              <a:ext cx="456475" cy="168275"/>
            </a:xfrm>
            <a:custGeom>
              <a:rect b="b" l="l" r="r" t="t"/>
              <a:pathLst>
                <a:path extrusionOk="0" h="6731" w="18259">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0"/>
            <p:cNvSpPr/>
            <p:nvPr/>
          </p:nvSpPr>
          <p:spPr>
            <a:xfrm>
              <a:off x="4756075" y="3527425"/>
              <a:ext cx="1117425" cy="983475"/>
            </a:xfrm>
            <a:custGeom>
              <a:rect b="b" l="l" r="r" t="t"/>
              <a:pathLst>
                <a:path extrusionOk="0" h="39339" w="44697">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0"/>
            <p:cNvSpPr/>
            <p:nvPr/>
          </p:nvSpPr>
          <p:spPr>
            <a:xfrm>
              <a:off x="4841875" y="3612075"/>
              <a:ext cx="811775" cy="761500"/>
            </a:xfrm>
            <a:custGeom>
              <a:rect b="b" l="l" r="r" t="t"/>
              <a:pathLst>
                <a:path extrusionOk="0" h="30460" w="32471">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theme" Target="../theme/theme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3125" y="600575"/>
            <a:ext cx="6858000" cy="569400"/>
          </a:xfrm>
          <a:prstGeom prst="rect">
            <a:avLst/>
          </a:prstGeom>
          <a:noFill/>
          <a:ln>
            <a:noFill/>
          </a:ln>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3000"/>
              <a:buFont typeface="Sue Ellen Francisco"/>
              <a:buNone/>
              <a:defRPr sz="3000">
                <a:solidFill>
                  <a:schemeClr val="lt1"/>
                </a:solidFill>
                <a:latin typeface="Sue Ellen Francisco"/>
                <a:ea typeface="Sue Ellen Francisco"/>
                <a:cs typeface="Sue Ellen Francisco"/>
                <a:sym typeface="Sue Ellen Francisco"/>
              </a:defRPr>
            </a:lvl1pPr>
            <a:lvl2pPr lvl="1">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2pPr>
            <a:lvl3pPr lvl="2">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3pPr>
            <a:lvl4pPr lvl="3">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4pPr>
            <a:lvl5pPr lvl="4">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5pPr>
            <a:lvl6pPr lvl="5">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6pPr>
            <a:lvl7pPr lvl="6">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7pPr>
            <a:lvl8pPr lvl="7">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8pPr>
            <a:lvl9pPr lvl="8">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9pPr>
          </a:lstStyle>
          <a:p/>
        </p:txBody>
      </p:sp>
      <p:sp>
        <p:nvSpPr>
          <p:cNvPr id="7" name="Google Shape;7;p1"/>
          <p:cNvSpPr txBox="1"/>
          <p:nvPr>
            <p:ph idx="1" type="body"/>
          </p:nvPr>
        </p:nvSpPr>
        <p:spPr>
          <a:xfrm>
            <a:off x="805250" y="2747175"/>
            <a:ext cx="7332000" cy="17664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indent="-317500" lvl="1" marL="9144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indent="-317500" lvl="2" marL="13716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indent="-317500" lvl="3" marL="18288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indent="-317500" lvl="4" marL="22860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indent="-317500" lvl="5" marL="27432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indent="-317500" lvl="6" marL="32004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indent="-317500" lvl="7" marL="36576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indent="-317500" lvl="8" marL="41148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33"/>
          <p:cNvSpPr txBox="1"/>
          <p:nvPr>
            <p:ph type="ctrTitle"/>
          </p:nvPr>
        </p:nvSpPr>
        <p:spPr>
          <a:xfrm>
            <a:off x="1227075" y="1806650"/>
            <a:ext cx="6297900" cy="11724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4300"/>
              <a:t>Promoting Healthy Relationships Within the Classroom</a:t>
            </a:r>
            <a:endParaRPr sz="7400"/>
          </a:p>
        </p:txBody>
      </p:sp>
      <p:sp>
        <p:nvSpPr>
          <p:cNvPr id="926" name="Google Shape;926;p33"/>
          <p:cNvSpPr txBox="1"/>
          <p:nvPr>
            <p:ph idx="1" type="subTitle"/>
          </p:nvPr>
        </p:nvSpPr>
        <p:spPr>
          <a:xfrm>
            <a:off x="284175" y="4012875"/>
            <a:ext cx="8183700" cy="86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Alyssa Van Stone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42"/>
          <p:cNvSpPr txBox="1"/>
          <p:nvPr>
            <p:ph idx="1" type="body"/>
          </p:nvPr>
        </p:nvSpPr>
        <p:spPr>
          <a:xfrm>
            <a:off x="563500" y="1424000"/>
            <a:ext cx="3935100" cy="342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Friendship Unit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WIthin my conversations, one of the teachers does a Friendship Unit at the beginning of the year. This includes:</a:t>
            </a:r>
            <a:endParaRPr sz="1200"/>
          </a:p>
          <a:p>
            <a:pPr indent="0" lvl="0" marL="0" rtl="0" algn="l">
              <a:spcBef>
                <a:spcPts val="0"/>
              </a:spcBef>
              <a:spcAft>
                <a:spcPts val="0"/>
              </a:spcAft>
              <a:buNone/>
            </a:pPr>
            <a:r>
              <a:t/>
            </a:r>
            <a:endParaRPr sz="1200"/>
          </a:p>
          <a:p>
            <a:pPr indent="-311150" lvl="0" marL="457200" rtl="0" algn="l">
              <a:spcBef>
                <a:spcPts val="0"/>
              </a:spcBef>
              <a:spcAft>
                <a:spcPts val="0"/>
              </a:spcAft>
              <a:buSzPts val="1300"/>
              <a:buChar char="-"/>
            </a:pPr>
            <a:r>
              <a:rPr lang="en" sz="1200"/>
              <a:t>Reading mentor texts that are promoting kindness and friendship. Doing a unit on this enlightens students to reflect on what that may look like.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Could include...</a:t>
            </a:r>
            <a:endParaRPr sz="1200"/>
          </a:p>
          <a:p>
            <a:pPr indent="-311150" lvl="0" marL="457200" rtl="0" algn="l">
              <a:spcBef>
                <a:spcPts val="0"/>
              </a:spcBef>
              <a:spcAft>
                <a:spcPts val="0"/>
              </a:spcAft>
              <a:buSzPts val="1300"/>
              <a:buChar char="-"/>
            </a:pPr>
            <a:r>
              <a:rPr lang="en" sz="1200"/>
              <a:t>Kindness Calendars</a:t>
            </a:r>
            <a:endParaRPr sz="1200"/>
          </a:p>
          <a:p>
            <a:pPr indent="-311150" lvl="0" marL="457200" rtl="0" algn="l">
              <a:spcBef>
                <a:spcPts val="0"/>
              </a:spcBef>
              <a:spcAft>
                <a:spcPts val="0"/>
              </a:spcAft>
              <a:buSzPts val="1300"/>
              <a:buChar char="-"/>
            </a:pPr>
            <a:r>
              <a:rPr lang="en" sz="1200"/>
              <a:t>Emotion Units</a:t>
            </a:r>
            <a:endParaRPr sz="1200"/>
          </a:p>
          <a:p>
            <a:pPr indent="-311150" lvl="0" marL="457200" rtl="0" algn="l">
              <a:spcBef>
                <a:spcPts val="0"/>
              </a:spcBef>
              <a:spcAft>
                <a:spcPts val="0"/>
              </a:spcAft>
              <a:buSzPts val="1300"/>
              <a:buChar char="-"/>
            </a:pPr>
            <a:r>
              <a:rPr lang="en" sz="1200"/>
              <a:t>Conflict solving</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88" name="Google Shape;988;p42"/>
          <p:cNvSpPr txBox="1"/>
          <p:nvPr>
            <p:ph type="title"/>
          </p:nvPr>
        </p:nvSpPr>
        <p:spPr>
          <a:xfrm>
            <a:off x="930900" y="605225"/>
            <a:ext cx="5950500" cy="4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Activities Continued</a:t>
            </a:r>
            <a:endParaRPr/>
          </a:p>
        </p:txBody>
      </p:sp>
      <p:pic>
        <p:nvPicPr>
          <p:cNvPr descr="40 Kindness Activities &amp; Empathy Worksheets for Students and Adults" id="989" name="Google Shape;989;p42"/>
          <p:cNvPicPr preferRelativeResize="0"/>
          <p:nvPr/>
        </p:nvPicPr>
        <p:blipFill>
          <a:blip r:embed="rId3">
            <a:alphaModFix/>
          </a:blip>
          <a:stretch>
            <a:fillRect/>
          </a:stretch>
        </p:blipFill>
        <p:spPr>
          <a:xfrm>
            <a:off x="4440700" y="826925"/>
            <a:ext cx="3935100" cy="3911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43"/>
          <p:cNvSpPr txBox="1"/>
          <p:nvPr>
            <p:ph idx="1" type="body"/>
          </p:nvPr>
        </p:nvSpPr>
        <p:spPr>
          <a:xfrm>
            <a:off x="778500" y="1182500"/>
            <a:ext cx="2818800" cy="366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Along with bulletin boards, many classrooms I have been in and from my conversations talked about the “teaching moments”. </a:t>
            </a:r>
            <a:endParaRPr sz="1200"/>
          </a:p>
          <a:p>
            <a:pPr indent="-311150" lvl="0" marL="457200" rtl="0" algn="l">
              <a:spcBef>
                <a:spcPts val="0"/>
              </a:spcBef>
              <a:spcAft>
                <a:spcPts val="0"/>
              </a:spcAft>
              <a:buSzPts val="1300"/>
              <a:buChar char="-"/>
            </a:pPr>
            <a:r>
              <a:rPr lang="en" sz="1200"/>
              <a:t>This may be when a child is being kind, being helpful and generous. </a:t>
            </a:r>
            <a:endParaRPr sz="1200"/>
          </a:p>
          <a:p>
            <a:pPr indent="-311150" lvl="0" marL="457200" rtl="0" algn="l">
              <a:spcBef>
                <a:spcPts val="0"/>
              </a:spcBef>
              <a:spcAft>
                <a:spcPts val="0"/>
              </a:spcAft>
              <a:buSzPts val="1300"/>
              <a:buChar char="-"/>
            </a:pPr>
            <a:r>
              <a:rPr lang="en" sz="1200"/>
              <a:t>This is sometimes done within the bulletin board concept, like a Kindness Tree.</a:t>
            </a:r>
            <a:endParaRPr sz="1200"/>
          </a:p>
          <a:p>
            <a:pPr indent="-304800" lvl="0" marL="457200" rtl="0" algn="l">
              <a:spcBef>
                <a:spcPts val="0"/>
              </a:spcBef>
              <a:spcAft>
                <a:spcPts val="0"/>
              </a:spcAft>
              <a:buSzPts val="1200"/>
              <a:buChar char="-"/>
            </a:pPr>
            <a:r>
              <a:rPr lang="en" sz="1200"/>
              <a:t>A student may get praised for being kind or helpful, and is added to this kindness tree. This promotes positive behaviour in the classroom and within their relationships</a:t>
            </a:r>
            <a:r>
              <a:rPr lang="en"/>
              <a:t>.</a:t>
            </a:r>
            <a:endParaRPr/>
          </a:p>
        </p:txBody>
      </p:sp>
      <p:sp>
        <p:nvSpPr>
          <p:cNvPr id="995" name="Google Shape;995;p43"/>
          <p:cNvSpPr txBox="1"/>
          <p:nvPr>
            <p:ph type="title"/>
          </p:nvPr>
        </p:nvSpPr>
        <p:spPr>
          <a:xfrm>
            <a:off x="778500" y="431575"/>
            <a:ext cx="5950500" cy="4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Positive Reflecting</a:t>
            </a:r>
            <a:endParaRPr/>
          </a:p>
        </p:txBody>
      </p:sp>
      <p:pic>
        <p:nvPicPr>
          <p:cNvPr id="996" name="Google Shape;996;p43"/>
          <p:cNvPicPr preferRelativeResize="0"/>
          <p:nvPr/>
        </p:nvPicPr>
        <p:blipFill>
          <a:blip r:embed="rId3">
            <a:alphaModFix/>
          </a:blip>
          <a:stretch>
            <a:fillRect/>
          </a:stretch>
        </p:blipFill>
        <p:spPr>
          <a:xfrm rot="-5400000">
            <a:off x="4407151" y="613100"/>
            <a:ext cx="3313099" cy="48246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44"/>
          <p:cNvSpPr txBox="1"/>
          <p:nvPr>
            <p:ph idx="1" type="body"/>
          </p:nvPr>
        </p:nvSpPr>
        <p:spPr>
          <a:xfrm>
            <a:off x="555225" y="1645600"/>
            <a:ext cx="4704000" cy="32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ctr">
              <a:spcBef>
                <a:spcPts val="0"/>
              </a:spcBef>
              <a:spcAft>
                <a:spcPts val="0"/>
              </a:spcAft>
              <a:buNone/>
            </a:pPr>
            <a:r>
              <a:rPr lang="en" sz="1200"/>
              <a:t>T</a:t>
            </a:r>
            <a:r>
              <a:rPr lang="en" sz="1200"/>
              <a:t>eachers have a role in how their students interact. If a teacher is kind, students see this and naturally go towards the same mannerisms.</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lang="en" sz="1200"/>
              <a:t>I also developed an understanding of how to do this in my classroom one day.</a:t>
            </a:r>
            <a:endParaRPr sz="1200"/>
          </a:p>
        </p:txBody>
      </p:sp>
      <p:sp>
        <p:nvSpPr>
          <p:cNvPr id="1002" name="Google Shape;1002;p44"/>
          <p:cNvSpPr txBox="1"/>
          <p:nvPr>
            <p:ph type="title"/>
          </p:nvPr>
        </p:nvSpPr>
        <p:spPr>
          <a:xfrm>
            <a:off x="930900" y="605225"/>
            <a:ext cx="5950500" cy="4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my thinking has developed over the term</a:t>
            </a:r>
            <a:endParaRPr/>
          </a:p>
        </p:txBody>
      </p:sp>
      <p:pic>
        <p:nvPicPr>
          <p:cNvPr descr="Friendly clipart kindness child, Friendly kindness child Transparent FREE  for download on WebStockReview 2020" id="1003" name="Google Shape;1003;p44"/>
          <p:cNvPicPr preferRelativeResize="0"/>
          <p:nvPr/>
        </p:nvPicPr>
        <p:blipFill>
          <a:blip r:embed="rId3">
            <a:alphaModFix/>
          </a:blip>
          <a:stretch>
            <a:fillRect/>
          </a:stretch>
        </p:blipFill>
        <p:spPr>
          <a:xfrm>
            <a:off x="5912550" y="1791450"/>
            <a:ext cx="2482575" cy="2320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45"/>
          <p:cNvSpPr txBox="1"/>
          <p:nvPr>
            <p:ph idx="1" type="body"/>
          </p:nvPr>
        </p:nvSpPr>
        <p:spPr>
          <a:xfrm>
            <a:off x="613175" y="1769625"/>
            <a:ext cx="5299500" cy="29523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200"/>
              <a:t>I have learned more about classroom management through my inquiry.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311150" lvl="0" marL="457200" rtl="0" algn="l">
              <a:spcBef>
                <a:spcPts val="0"/>
              </a:spcBef>
              <a:spcAft>
                <a:spcPts val="0"/>
              </a:spcAft>
              <a:buSzPts val="1300"/>
              <a:buChar char="-"/>
            </a:pPr>
            <a:r>
              <a:rPr lang="en" sz="1200"/>
              <a:t>I learned setting up and providing classroom expectations early on is important to classroom management and relationships.</a:t>
            </a:r>
            <a:endParaRPr sz="1200"/>
          </a:p>
          <a:p>
            <a:pPr indent="0" lvl="0" marL="0" rtl="0" algn="l">
              <a:spcBef>
                <a:spcPts val="0"/>
              </a:spcBef>
              <a:spcAft>
                <a:spcPts val="0"/>
              </a:spcAft>
              <a:buNone/>
            </a:pPr>
            <a:r>
              <a:t/>
            </a:r>
            <a:endParaRPr sz="1200"/>
          </a:p>
          <a:p>
            <a:pPr indent="-311150" lvl="0" marL="457200" rtl="0" algn="l">
              <a:spcBef>
                <a:spcPts val="0"/>
              </a:spcBef>
              <a:spcAft>
                <a:spcPts val="0"/>
              </a:spcAft>
              <a:buSzPts val="1300"/>
              <a:buChar char="-"/>
            </a:pPr>
            <a:r>
              <a:rPr lang="en" sz="1200"/>
              <a:t>I learned that t</a:t>
            </a:r>
            <a:r>
              <a:rPr lang="en" sz="1200"/>
              <a:t>eachable moments are extremely important to point out within the classroom, good or bad.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311150" lvl="0" marL="457200" rtl="0" algn="l">
              <a:spcBef>
                <a:spcPts val="0"/>
              </a:spcBef>
              <a:spcAft>
                <a:spcPts val="0"/>
              </a:spcAft>
              <a:buSzPts val="1300"/>
              <a:buChar char="-"/>
            </a:pPr>
            <a:r>
              <a:rPr lang="en" sz="1200"/>
              <a:t>There are always going to be conflict in the classroom; the key is setting up the students for success in solving them.</a:t>
            </a:r>
            <a:endParaRPr sz="1200"/>
          </a:p>
          <a:p>
            <a:pPr indent="0" lvl="0" marL="0" rtl="0" algn="l">
              <a:spcBef>
                <a:spcPts val="0"/>
              </a:spcBef>
              <a:spcAft>
                <a:spcPts val="0"/>
              </a:spcAft>
              <a:buNone/>
            </a:pPr>
            <a:r>
              <a:t/>
            </a:r>
            <a:endParaRPr sz="1200"/>
          </a:p>
        </p:txBody>
      </p:sp>
      <p:sp>
        <p:nvSpPr>
          <p:cNvPr id="1009" name="Google Shape;1009;p45"/>
          <p:cNvSpPr txBox="1"/>
          <p:nvPr>
            <p:ph type="title"/>
          </p:nvPr>
        </p:nvSpPr>
        <p:spPr>
          <a:xfrm>
            <a:off x="930900" y="605225"/>
            <a:ext cx="5950500" cy="4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My Inquiry is Relevant To My Future Teaching</a:t>
            </a:r>
            <a:endParaRPr/>
          </a:p>
        </p:txBody>
      </p:sp>
      <p:sp>
        <p:nvSpPr>
          <p:cNvPr id="1010" name="Google Shape;1010;p45"/>
          <p:cNvSpPr txBox="1"/>
          <p:nvPr/>
        </p:nvSpPr>
        <p:spPr>
          <a:xfrm>
            <a:off x="5771975" y="1769625"/>
            <a:ext cx="140700" cy="1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descr="Kindness Clipart Kindess - Kindness Clipart , Free Transparent Clipart -  ClipartKey" id="1011" name="Google Shape;1011;p45"/>
          <p:cNvPicPr preferRelativeResize="0"/>
          <p:nvPr/>
        </p:nvPicPr>
        <p:blipFill>
          <a:blip r:embed="rId3">
            <a:alphaModFix/>
          </a:blip>
          <a:stretch>
            <a:fillRect/>
          </a:stretch>
        </p:blipFill>
        <p:spPr>
          <a:xfrm>
            <a:off x="6053125" y="1643077"/>
            <a:ext cx="2265775" cy="2220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46"/>
          <p:cNvSpPr txBox="1"/>
          <p:nvPr>
            <p:ph idx="1" type="body"/>
          </p:nvPr>
        </p:nvSpPr>
        <p:spPr>
          <a:xfrm>
            <a:off x="545775" y="1341300"/>
            <a:ext cx="7599600" cy="299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Throughout my teaching career, I intend to explore more ways I can intertwine teaching </a:t>
            </a:r>
            <a:r>
              <a:rPr lang="en" sz="1300"/>
              <a:t>lessons that influence students to be kind, generous, helpful, and empathetic people.</a:t>
            </a:r>
            <a:endParaRPr sz="1300"/>
          </a:p>
          <a:p>
            <a:pPr indent="0" lvl="0" marL="0" rtl="0" algn="l">
              <a:spcBef>
                <a:spcPts val="0"/>
              </a:spcBef>
              <a:spcAft>
                <a:spcPts val="0"/>
              </a:spcAft>
              <a:buNone/>
            </a:pPr>
            <a:r>
              <a:t/>
            </a:r>
            <a:endParaRPr sz="1300"/>
          </a:p>
          <a:p>
            <a:pPr indent="0" lvl="0" marL="0" rtl="0" algn="ctr">
              <a:spcBef>
                <a:spcPts val="0"/>
              </a:spcBef>
              <a:spcAft>
                <a:spcPts val="0"/>
              </a:spcAft>
              <a:buNone/>
            </a:pPr>
            <a:r>
              <a:t/>
            </a:r>
            <a:endParaRPr sz="1300"/>
          </a:p>
          <a:p>
            <a:pPr indent="0" lvl="0" marL="0" rtl="0" algn="ctr">
              <a:spcBef>
                <a:spcPts val="0"/>
              </a:spcBef>
              <a:spcAft>
                <a:spcPts val="0"/>
              </a:spcAft>
              <a:buNone/>
            </a:pPr>
            <a:r>
              <a:t/>
            </a:r>
            <a:endParaRPr sz="1300"/>
          </a:p>
          <a:p>
            <a:pPr indent="0" lvl="0" marL="0" rtl="0" algn="ctr">
              <a:spcBef>
                <a:spcPts val="0"/>
              </a:spcBef>
              <a:spcAft>
                <a:spcPts val="0"/>
              </a:spcAft>
              <a:buNone/>
            </a:pPr>
            <a:r>
              <a:rPr lang="en" sz="1300"/>
              <a:t>I intend to incorporate this into my teachings, as I believe if students are in a positive environment within healthy relationships, learning will come more naturally and more meaningful.</a:t>
            </a:r>
            <a:endParaRPr sz="1300"/>
          </a:p>
          <a:p>
            <a:pPr indent="0" lvl="0" marL="0" rtl="0" algn="l">
              <a:spcBef>
                <a:spcPts val="0"/>
              </a:spcBef>
              <a:spcAft>
                <a:spcPts val="0"/>
              </a:spcAft>
              <a:buNone/>
            </a:pPr>
            <a:r>
              <a:t/>
            </a:r>
            <a:endParaRPr/>
          </a:p>
        </p:txBody>
      </p:sp>
      <p:sp>
        <p:nvSpPr>
          <p:cNvPr id="1017" name="Google Shape;1017;p46"/>
          <p:cNvSpPr txBox="1"/>
          <p:nvPr>
            <p:ph type="title"/>
          </p:nvPr>
        </p:nvSpPr>
        <p:spPr>
          <a:xfrm>
            <a:off x="930900" y="605225"/>
            <a:ext cx="5950500" cy="4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I Will Explore More..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47"/>
          <p:cNvSpPr txBox="1"/>
          <p:nvPr>
            <p:ph idx="1" type="body"/>
          </p:nvPr>
        </p:nvSpPr>
        <p:spPr>
          <a:xfrm>
            <a:off x="778500" y="1424000"/>
            <a:ext cx="7648800" cy="3421800"/>
          </a:xfrm>
          <a:prstGeom prst="rect">
            <a:avLst/>
          </a:prstGeom>
        </p:spPr>
        <p:txBody>
          <a:bodyPr anchorCtr="0" anchor="t" bIns="91425" lIns="91425" spcFirstLastPara="1" rIns="91425" wrap="square" tIns="91425">
            <a:noAutofit/>
          </a:bodyPr>
          <a:lstStyle/>
          <a:p>
            <a:pPr indent="342900" lvl="0" marL="0" rtl="0" algn="l">
              <a:lnSpc>
                <a:spcPct val="200000"/>
              </a:lnSpc>
              <a:spcBef>
                <a:spcPts val="0"/>
              </a:spcBef>
              <a:spcAft>
                <a:spcPts val="0"/>
              </a:spcAft>
              <a:buNone/>
            </a:pPr>
            <a:r>
              <a:rPr lang="en">
                <a:latin typeface="Times New Roman"/>
                <a:ea typeface="Times New Roman"/>
                <a:cs typeface="Times New Roman"/>
                <a:sym typeface="Times New Roman"/>
              </a:rPr>
              <a:t>Ellis, S. (. t., &amp; Tod, J. (2018). </a:t>
            </a:r>
            <a:r>
              <a:rPr i="1" lang="en">
                <a:latin typeface="Times New Roman"/>
                <a:ea typeface="Times New Roman"/>
                <a:cs typeface="Times New Roman"/>
                <a:sym typeface="Times New Roman"/>
              </a:rPr>
              <a:t>Behaviour for learning:</a:t>
            </a:r>
            <a:r>
              <a:rPr lang="en">
                <a:latin typeface="Times New Roman"/>
                <a:ea typeface="Times New Roman"/>
                <a:cs typeface="Times New Roman"/>
                <a:sym typeface="Times New Roman"/>
              </a:rPr>
              <a:t> Promoting positive relationships in the classroom (2nd ed.). Abingdon, Oxon: Routledge.</a:t>
            </a:r>
            <a:endParaRPr>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a:latin typeface="Times New Roman"/>
                <a:ea typeface="Times New Roman"/>
                <a:cs typeface="Times New Roman"/>
                <a:sym typeface="Times New Roman"/>
              </a:rPr>
              <a:t>Johnson, D. W. (1981). Student-student interaction: The neglected variable in education. </a:t>
            </a:r>
            <a:r>
              <a:rPr i="1" lang="en">
                <a:latin typeface="Times New Roman"/>
                <a:ea typeface="Times New Roman"/>
                <a:cs typeface="Times New Roman"/>
                <a:sym typeface="Times New Roman"/>
              </a:rPr>
              <a:t>Educational researcher, </a:t>
            </a:r>
            <a:r>
              <a:rPr lang="en">
                <a:latin typeface="Times New Roman"/>
                <a:ea typeface="Times New Roman"/>
                <a:cs typeface="Times New Roman"/>
                <a:sym typeface="Times New Roman"/>
              </a:rPr>
              <a:t>10(1), 5-10</a:t>
            </a:r>
            <a:endParaRPr>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a:latin typeface="Times New Roman"/>
                <a:ea typeface="Times New Roman"/>
                <a:cs typeface="Times New Roman"/>
                <a:sym typeface="Times New Roman"/>
              </a:rPr>
              <a:t>Jennings, P. A., &amp; Greenberg, M. T. (2009). The prosocial classroom: Teacher social and emotional competence in relation to student and classroom outcomes.</a:t>
            </a:r>
            <a:r>
              <a:rPr i="1" lang="en">
                <a:latin typeface="Times New Roman"/>
                <a:ea typeface="Times New Roman"/>
                <a:cs typeface="Times New Roman"/>
                <a:sym typeface="Times New Roman"/>
              </a:rPr>
              <a:t> Review of educational research</a:t>
            </a:r>
            <a:r>
              <a:rPr lang="en">
                <a:latin typeface="Times New Roman"/>
                <a:ea typeface="Times New Roman"/>
                <a:cs typeface="Times New Roman"/>
                <a:sym typeface="Times New Roman"/>
              </a:rPr>
              <a:t>, 79(1), 491-525.</a:t>
            </a:r>
            <a:endParaRPr>
              <a:latin typeface="Times New Roman"/>
              <a:ea typeface="Times New Roman"/>
              <a:cs typeface="Times New Roman"/>
              <a:sym typeface="Times New Roman"/>
            </a:endParaRPr>
          </a:p>
          <a:p>
            <a:pPr indent="400050" lvl="0" marL="0" rtl="0" algn="l">
              <a:lnSpc>
                <a:spcPct val="200000"/>
              </a:lnSpc>
              <a:spcBef>
                <a:spcPts val="0"/>
              </a:spcBef>
              <a:spcAft>
                <a:spcPts val="0"/>
              </a:spcAft>
              <a:buNone/>
            </a:pPr>
            <a:r>
              <a:rPr lang="en">
                <a:latin typeface="Times New Roman"/>
                <a:ea typeface="Times New Roman"/>
                <a:cs typeface="Times New Roman"/>
                <a:sym typeface="Times New Roman"/>
              </a:rPr>
              <a:t>Scherzinger, M., Scherzinger, M., Wettstein, A., &amp; Wettstein, A. (2019). Classroom disruptions, the teacher–student relationship and classroom management from the perspective of teachers, students and external observers: A multimethod approach.</a:t>
            </a:r>
            <a:r>
              <a:rPr i="1" lang="en">
                <a:latin typeface="Times New Roman"/>
                <a:ea typeface="Times New Roman"/>
                <a:cs typeface="Times New Roman"/>
                <a:sym typeface="Times New Roman"/>
              </a:rPr>
              <a:t> Learning Environments Research,</a:t>
            </a:r>
            <a:r>
              <a:rPr lang="en">
                <a:latin typeface="Times New Roman"/>
                <a:ea typeface="Times New Roman"/>
                <a:cs typeface="Times New Roman"/>
                <a:sym typeface="Times New Roman"/>
              </a:rPr>
              <a:t> 22(1), 101-116. doi:10.1007/s10984-018-9269-x</a:t>
            </a:r>
            <a:endParaRPr>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a:latin typeface="Times New Roman"/>
                <a:ea typeface="Times New Roman"/>
                <a:cs typeface="Times New Roman"/>
                <a:sym typeface="Times New Roman"/>
              </a:rPr>
              <a:t>Webb, N. M. (2009). The teacher's role in promoting collaborative dialogue in the classroom. </a:t>
            </a:r>
            <a:r>
              <a:rPr i="1" lang="en">
                <a:latin typeface="Times New Roman"/>
                <a:ea typeface="Times New Roman"/>
                <a:cs typeface="Times New Roman"/>
                <a:sym typeface="Times New Roman"/>
              </a:rPr>
              <a:t>British Journal of Educational Psychology</a:t>
            </a:r>
            <a:r>
              <a:rPr lang="en">
                <a:latin typeface="Times New Roman"/>
                <a:ea typeface="Times New Roman"/>
                <a:cs typeface="Times New Roman"/>
                <a:sym typeface="Times New Roman"/>
              </a:rPr>
              <a:t>, 79(1), 1-28.</a:t>
            </a:r>
            <a:endParaRPr>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t/>
            </a:r>
            <a:endParaRPr>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indent="457200" lvl="0" marL="0" rtl="0" algn="l">
              <a:lnSpc>
                <a:spcPct val="200000"/>
              </a:lnSpc>
              <a:spcBef>
                <a:spcPts val="0"/>
              </a:spcBef>
              <a:spcAft>
                <a:spcPts val="0"/>
              </a:spcAft>
              <a:buClr>
                <a:schemeClr val="dk1"/>
              </a:buClr>
              <a:buSzPts val="1100"/>
              <a:buFont typeface="Arial"/>
              <a:buNone/>
            </a:pPr>
            <a:r>
              <a:t/>
            </a:r>
            <a:endParaRPr>
              <a:latin typeface="Times New Roman"/>
              <a:ea typeface="Times New Roman"/>
              <a:cs typeface="Times New Roman"/>
              <a:sym typeface="Times New Roman"/>
            </a:endParaRPr>
          </a:p>
        </p:txBody>
      </p:sp>
      <p:sp>
        <p:nvSpPr>
          <p:cNvPr id="1023" name="Google Shape;1023;p47"/>
          <p:cNvSpPr txBox="1"/>
          <p:nvPr>
            <p:ph type="title"/>
          </p:nvPr>
        </p:nvSpPr>
        <p:spPr>
          <a:xfrm>
            <a:off x="930900" y="605225"/>
            <a:ext cx="5950500" cy="4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34"/>
          <p:cNvSpPr txBox="1"/>
          <p:nvPr>
            <p:ph type="title"/>
          </p:nvPr>
        </p:nvSpPr>
        <p:spPr>
          <a:xfrm>
            <a:off x="930900" y="605225"/>
            <a:ext cx="5950500" cy="4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In	quiry</a:t>
            </a:r>
            <a:endParaRPr/>
          </a:p>
        </p:txBody>
      </p:sp>
      <p:sp>
        <p:nvSpPr>
          <p:cNvPr id="932" name="Google Shape;932;p34"/>
          <p:cNvSpPr txBox="1"/>
          <p:nvPr>
            <p:ph idx="1" type="body"/>
          </p:nvPr>
        </p:nvSpPr>
        <p:spPr>
          <a:xfrm>
            <a:off x="778500" y="1424000"/>
            <a:ext cx="6209100" cy="342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My inquiry is linked to the core competency collaboration and community engagement: to ensure and develop positive and supportive connections with the students.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My wednesday school visits inspired me to look deeper into classroom relationships. On the first day I was there, I noticed how well behaved and respectful the students were to each other and the teacher.</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I then decided to explore this topic to ensure I can one day promote healthy connections within my classroom, and I hope this may help others as well in future classrooms.</a:t>
            </a:r>
            <a:endParaRPr/>
          </a:p>
        </p:txBody>
      </p:sp>
      <p:pic>
        <p:nvPicPr>
          <p:cNvPr descr="Free Kindness Cliparts, Download Free Clip Art, Free Clip Art on Clipart  Library" id="933" name="Google Shape;933;p34"/>
          <p:cNvPicPr preferRelativeResize="0"/>
          <p:nvPr/>
        </p:nvPicPr>
        <p:blipFill>
          <a:blip r:embed="rId3">
            <a:alphaModFix/>
          </a:blip>
          <a:stretch>
            <a:fillRect/>
          </a:stretch>
        </p:blipFill>
        <p:spPr>
          <a:xfrm>
            <a:off x="7053725" y="2869450"/>
            <a:ext cx="1714500" cy="1714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35"/>
          <p:cNvSpPr txBox="1"/>
          <p:nvPr>
            <p:ph type="title"/>
          </p:nvPr>
        </p:nvSpPr>
        <p:spPr>
          <a:xfrm>
            <a:off x="930900" y="605225"/>
            <a:ext cx="5950500" cy="4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 Points of Inquiry</a:t>
            </a:r>
            <a:endParaRPr/>
          </a:p>
        </p:txBody>
      </p:sp>
      <p:sp>
        <p:nvSpPr>
          <p:cNvPr id="939" name="Google Shape;939;p35"/>
          <p:cNvSpPr txBox="1"/>
          <p:nvPr>
            <p:ph idx="1" type="body"/>
          </p:nvPr>
        </p:nvSpPr>
        <p:spPr>
          <a:xfrm>
            <a:off x="836400" y="1744800"/>
            <a:ext cx="2091000" cy="272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t>Classroom Layout</a:t>
            </a:r>
            <a:endParaRPr b="1" sz="1700"/>
          </a:p>
          <a:p>
            <a:pPr indent="0" lvl="0" marL="0" rtl="0" algn="ctr">
              <a:spcBef>
                <a:spcPts val="0"/>
              </a:spcBef>
              <a:spcAft>
                <a:spcPts val="0"/>
              </a:spcAft>
              <a:buNone/>
            </a:pPr>
            <a:r>
              <a:t/>
            </a:r>
            <a:endParaRPr sz="1700"/>
          </a:p>
          <a:p>
            <a:pPr indent="0" lvl="0" marL="0" rtl="0" algn="l">
              <a:spcBef>
                <a:spcPts val="0"/>
              </a:spcBef>
              <a:spcAft>
                <a:spcPts val="0"/>
              </a:spcAft>
              <a:buNone/>
            </a:pPr>
            <a:r>
              <a:rPr lang="en" sz="1700"/>
              <a:t>-seating plans</a:t>
            </a:r>
            <a:endParaRPr sz="1700"/>
          </a:p>
          <a:p>
            <a:pPr indent="0" lvl="0" marL="0" rtl="0" algn="l">
              <a:spcBef>
                <a:spcPts val="0"/>
              </a:spcBef>
              <a:spcAft>
                <a:spcPts val="0"/>
              </a:spcAft>
              <a:buNone/>
            </a:pPr>
            <a:r>
              <a:rPr lang="en" sz="1700"/>
              <a:t>-positive bulletin boards</a:t>
            </a:r>
            <a:endParaRPr sz="1700"/>
          </a:p>
          <a:p>
            <a:pPr indent="0" lvl="0" marL="0" rtl="0" algn="l">
              <a:spcBef>
                <a:spcPts val="0"/>
              </a:spcBef>
              <a:spcAft>
                <a:spcPts val="0"/>
              </a:spcAft>
              <a:buNone/>
            </a:pPr>
            <a:r>
              <a:rPr lang="en" sz="1700"/>
              <a:t>-carpet time</a:t>
            </a:r>
            <a:endParaRPr sz="1700"/>
          </a:p>
        </p:txBody>
      </p:sp>
      <p:sp>
        <p:nvSpPr>
          <p:cNvPr id="940" name="Google Shape;940;p35"/>
          <p:cNvSpPr txBox="1"/>
          <p:nvPr/>
        </p:nvSpPr>
        <p:spPr>
          <a:xfrm>
            <a:off x="3216750" y="2960425"/>
            <a:ext cx="2364900" cy="183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latin typeface="Comfortaa"/>
                <a:ea typeface="Comfortaa"/>
                <a:cs typeface="Comfortaa"/>
                <a:sym typeface="Comfortaa"/>
              </a:rPr>
              <a:t>Activities</a:t>
            </a:r>
            <a:endParaRPr b="1" sz="1700">
              <a:latin typeface="Comfortaa"/>
              <a:ea typeface="Comfortaa"/>
              <a:cs typeface="Comfortaa"/>
              <a:sym typeface="Comfortaa"/>
            </a:endParaRPr>
          </a:p>
          <a:p>
            <a:pPr indent="0" lvl="0" marL="0" rtl="0" algn="ctr">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 sz="1700">
                <a:latin typeface="Comfortaa"/>
                <a:ea typeface="Comfortaa"/>
                <a:cs typeface="Comfortaa"/>
                <a:sym typeface="Comfortaa"/>
              </a:rPr>
              <a:t>-games</a:t>
            </a:r>
            <a:endParaRPr sz="1700">
              <a:latin typeface="Comfortaa"/>
              <a:ea typeface="Comfortaa"/>
              <a:cs typeface="Comfortaa"/>
              <a:sym typeface="Comfortaa"/>
            </a:endParaRPr>
          </a:p>
          <a:p>
            <a:pPr indent="0" lvl="0" marL="0" rtl="0" algn="l">
              <a:spcBef>
                <a:spcPts val="0"/>
              </a:spcBef>
              <a:spcAft>
                <a:spcPts val="0"/>
              </a:spcAft>
              <a:buNone/>
            </a:pPr>
            <a:r>
              <a:rPr lang="en" sz="1700">
                <a:latin typeface="Comfortaa"/>
                <a:ea typeface="Comfortaa"/>
                <a:cs typeface="Comfortaa"/>
                <a:sym typeface="Comfortaa"/>
              </a:rPr>
              <a:t>-group/partner classwork</a:t>
            </a:r>
            <a:endParaRPr sz="1700">
              <a:latin typeface="Comfortaa"/>
              <a:ea typeface="Comfortaa"/>
              <a:cs typeface="Comfortaa"/>
              <a:sym typeface="Comfortaa"/>
            </a:endParaRPr>
          </a:p>
          <a:p>
            <a:pPr indent="0" lvl="0" marL="0" rtl="0" algn="l">
              <a:spcBef>
                <a:spcPts val="0"/>
              </a:spcBef>
              <a:spcAft>
                <a:spcPts val="0"/>
              </a:spcAft>
              <a:buNone/>
            </a:pPr>
            <a:r>
              <a:rPr lang="en" sz="1700">
                <a:latin typeface="Comfortaa"/>
                <a:ea typeface="Comfortaa"/>
                <a:cs typeface="Comfortaa"/>
                <a:sym typeface="Comfortaa"/>
              </a:rPr>
              <a:t>-show and tell</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p:txBody>
      </p:sp>
      <p:sp>
        <p:nvSpPr>
          <p:cNvPr id="941" name="Google Shape;941;p35"/>
          <p:cNvSpPr txBox="1"/>
          <p:nvPr/>
        </p:nvSpPr>
        <p:spPr>
          <a:xfrm>
            <a:off x="5672725" y="1744800"/>
            <a:ext cx="2497200" cy="149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Comfortaa"/>
                <a:ea typeface="Comfortaa"/>
                <a:cs typeface="Comfortaa"/>
                <a:sym typeface="Comfortaa"/>
              </a:rPr>
              <a:t>Positive Reflecting</a:t>
            </a:r>
            <a:endParaRPr b="1"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 sz="1700">
                <a:latin typeface="Comfortaa"/>
                <a:ea typeface="Comfortaa"/>
                <a:cs typeface="Comfortaa"/>
                <a:sym typeface="Comfortaa"/>
              </a:rPr>
              <a:t>-acts of kindness</a:t>
            </a:r>
            <a:endParaRPr sz="1700">
              <a:latin typeface="Comfortaa"/>
              <a:ea typeface="Comfortaa"/>
              <a:cs typeface="Comfortaa"/>
              <a:sym typeface="Comfortaa"/>
            </a:endParaRPr>
          </a:p>
          <a:p>
            <a:pPr indent="0" lvl="0" marL="0" rtl="0" algn="l">
              <a:spcBef>
                <a:spcPts val="0"/>
              </a:spcBef>
              <a:spcAft>
                <a:spcPts val="0"/>
              </a:spcAft>
              <a:buNone/>
            </a:pPr>
            <a:r>
              <a:rPr lang="en" sz="1700">
                <a:latin typeface="Comfortaa"/>
                <a:ea typeface="Comfortaa"/>
                <a:cs typeface="Comfortaa"/>
                <a:sym typeface="Comfortaa"/>
              </a:rPr>
              <a:t>-group problem solving</a:t>
            </a:r>
            <a:endParaRPr sz="1700">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36"/>
          <p:cNvSpPr txBox="1"/>
          <p:nvPr>
            <p:ph idx="1" type="body"/>
          </p:nvPr>
        </p:nvSpPr>
        <p:spPr>
          <a:xfrm>
            <a:off x="747600" y="1027050"/>
            <a:ext cx="7648800" cy="39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An educational researcher, DW Johnson provided points on how crucial peer relationships are: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04800" lvl="0" marL="457200" rtl="0" algn="l">
              <a:spcBef>
                <a:spcPts val="0"/>
              </a:spcBef>
              <a:spcAft>
                <a:spcPts val="0"/>
              </a:spcAft>
              <a:buSzPts val="1200"/>
              <a:buAutoNum type="arabicParenR"/>
            </a:pPr>
            <a:r>
              <a:rPr lang="en"/>
              <a:t>Constructive student-student relationships are a necessity for maximal achievement.</a:t>
            </a:r>
            <a:endParaRPr/>
          </a:p>
          <a:p>
            <a:pPr indent="0" lvl="0" marL="0" rtl="0" algn="l">
              <a:spcBef>
                <a:spcPts val="0"/>
              </a:spcBef>
              <a:spcAft>
                <a:spcPts val="0"/>
              </a:spcAft>
              <a:buNone/>
            </a:pPr>
            <a:r>
              <a:t/>
            </a:r>
            <a:endParaRPr/>
          </a:p>
          <a:p>
            <a:pPr indent="-304800" lvl="0" marL="457200" rtl="0" algn="l">
              <a:spcBef>
                <a:spcPts val="0"/>
              </a:spcBef>
              <a:spcAft>
                <a:spcPts val="0"/>
              </a:spcAft>
              <a:buSzPts val="1200"/>
              <a:buAutoNum type="arabicParenR"/>
            </a:pPr>
            <a:r>
              <a:rPr lang="en"/>
              <a:t>Peer relationships influence educational aspirations and achievement.</a:t>
            </a:r>
            <a:endParaRPr/>
          </a:p>
          <a:p>
            <a:pPr indent="0" lvl="0" marL="0" rtl="0" algn="l">
              <a:spcBef>
                <a:spcPts val="0"/>
              </a:spcBef>
              <a:spcAft>
                <a:spcPts val="0"/>
              </a:spcAft>
              <a:buNone/>
            </a:pPr>
            <a:r>
              <a:t/>
            </a:r>
            <a:endParaRPr/>
          </a:p>
          <a:p>
            <a:pPr indent="-304800" lvl="0" marL="457200" rtl="0" algn="l">
              <a:spcBef>
                <a:spcPts val="0"/>
              </a:spcBef>
              <a:spcAft>
                <a:spcPts val="0"/>
              </a:spcAft>
              <a:buSzPts val="1200"/>
              <a:buAutoNum type="arabicParenR"/>
            </a:pPr>
            <a:r>
              <a:rPr lang="en"/>
              <a:t>Peer relationships contribute to the socialization values, attitudes, and ways of perceiving the world.</a:t>
            </a:r>
            <a:endParaRPr/>
          </a:p>
          <a:p>
            <a:pPr indent="0" lvl="0" marL="0" rtl="0" algn="l">
              <a:spcBef>
                <a:spcPts val="0"/>
              </a:spcBef>
              <a:spcAft>
                <a:spcPts val="0"/>
              </a:spcAft>
              <a:buNone/>
            </a:pPr>
            <a:r>
              <a:t/>
            </a:r>
            <a:endParaRPr/>
          </a:p>
          <a:p>
            <a:pPr indent="-304800" lvl="0" marL="457200" rtl="0" algn="l">
              <a:spcBef>
                <a:spcPts val="0"/>
              </a:spcBef>
              <a:spcAft>
                <a:spcPts val="0"/>
              </a:spcAft>
              <a:buSzPts val="1200"/>
              <a:buAutoNum type="arabicParenR"/>
            </a:pPr>
            <a:r>
              <a:rPr lang="en"/>
              <a:t>Peer relationships are indicators of future psychological health.</a:t>
            </a:r>
            <a:endParaRPr/>
          </a:p>
          <a:p>
            <a:pPr indent="0" lvl="0" marL="0" rtl="0" algn="l">
              <a:spcBef>
                <a:spcPts val="0"/>
              </a:spcBef>
              <a:spcAft>
                <a:spcPts val="0"/>
              </a:spcAft>
              <a:buNone/>
            </a:pPr>
            <a:r>
              <a:t/>
            </a:r>
            <a:endParaRPr/>
          </a:p>
          <a:p>
            <a:pPr indent="-304800" lvl="0" marL="457200" rtl="0" algn="l">
              <a:spcBef>
                <a:spcPts val="0"/>
              </a:spcBef>
              <a:spcAft>
                <a:spcPts val="0"/>
              </a:spcAft>
              <a:buSzPts val="1200"/>
              <a:buAutoNum type="arabicParenR"/>
            </a:pPr>
            <a:r>
              <a:rPr lang="en"/>
              <a:t>Peer relationships influence the occurrence or non-occurrence of potential behaviours.</a:t>
            </a:r>
            <a:endParaRPr/>
          </a:p>
          <a:p>
            <a:pPr indent="0" lvl="0" marL="0" rtl="0" algn="l">
              <a:spcBef>
                <a:spcPts val="0"/>
              </a:spcBef>
              <a:spcAft>
                <a:spcPts val="0"/>
              </a:spcAft>
              <a:buNone/>
            </a:pPr>
            <a:r>
              <a:t/>
            </a:r>
            <a:endParaRPr/>
          </a:p>
          <a:p>
            <a:pPr indent="-304800" lvl="0" marL="457200" rtl="0" algn="l">
              <a:spcBef>
                <a:spcPts val="0"/>
              </a:spcBef>
              <a:spcAft>
                <a:spcPts val="0"/>
              </a:spcAft>
              <a:buSzPts val="1200"/>
              <a:buAutoNum type="arabicParenR"/>
            </a:pPr>
            <a:r>
              <a:rPr lang="en"/>
              <a:t>Peer relationships influence attitudes toward school.</a:t>
            </a:r>
            <a:endParaRPr/>
          </a:p>
          <a:p>
            <a:pPr indent="0" lvl="0" marL="0" rtl="0" algn="l">
              <a:spcBef>
                <a:spcPts val="0"/>
              </a:spcBef>
              <a:spcAft>
                <a:spcPts val="0"/>
              </a:spcAft>
              <a:buNone/>
            </a:pPr>
            <a:r>
              <a:t/>
            </a:r>
            <a:endParaRPr/>
          </a:p>
        </p:txBody>
      </p:sp>
      <p:sp>
        <p:nvSpPr>
          <p:cNvPr id="947" name="Google Shape;947;p36"/>
          <p:cNvSpPr txBox="1"/>
          <p:nvPr>
            <p:ph type="title"/>
          </p:nvPr>
        </p:nvSpPr>
        <p:spPr>
          <a:xfrm>
            <a:off x="856500" y="332350"/>
            <a:ext cx="5950500" cy="4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Student-Student Relationship Research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37"/>
          <p:cNvSpPr txBox="1"/>
          <p:nvPr>
            <p:ph idx="1" type="body"/>
          </p:nvPr>
        </p:nvSpPr>
        <p:spPr>
          <a:xfrm>
            <a:off x="778500" y="1430600"/>
            <a:ext cx="7648800" cy="341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I learnt the most about my inquiry through my conversations with numerous teachers and observing on my Wednesday visits. </a:t>
            </a:r>
            <a:endParaRPr sz="1200"/>
          </a:p>
          <a:p>
            <a:pPr indent="0" lvl="0" marL="0" rtl="0" algn="ctr">
              <a:spcBef>
                <a:spcPts val="0"/>
              </a:spcBef>
              <a:spcAft>
                <a:spcPts val="0"/>
              </a:spcAft>
              <a:buNone/>
            </a:pPr>
            <a:r>
              <a:t/>
            </a:r>
            <a:endParaRPr sz="1200"/>
          </a:p>
          <a:p>
            <a:pPr indent="0" lvl="0" marL="0" rtl="0" algn="l">
              <a:spcBef>
                <a:spcPts val="0"/>
              </a:spcBef>
              <a:spcAft>
                <a:spcPts val="0"/>
              </a:spcAft>
              <a:buNone/>
            </a:pPr>
            <a:r>
              <a:t/>
            </a:r>
            <a:endParaRPr sz="1200"/>
          </a:p>
          <a:p>
            <a:pPr indent="0" lvl="0" marL="0" rtl="0" algn="ctr">
              <a:spcBef>
                <a:spcPts val="0"/>
              </a:spcBef>
              <a:spcAft>
                <a:spcPts val="0"/>
              </a:spcAft>
              <a:buNone/>
            </a:pPr>
            <a:r>
              <a:rPr lang="en" sz="1200"/>
              <a:t>Classroom management is also linked to promoting relationships within the classroom; teachers set students up for opportunities to socialize and work through conflicts on their own before they decide to step in.</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lang="en" sz="1200"/>
              <a:t>If there is conflicts between students, the teachers I spoke with said they discuss the problem as a class, also known as</a:t>
            </a:r>
            <a:r>
              <a:rPr lang="en" sz="1200"/>
              <a:t> teachable moments. </a:t>
            </a:r>
            <a:r>
              <a:rPr lang="en" sz="1200"/>
              <a:t>As a group, the class brainstorms problem solving techniques. This ensures students have the tools to do this independently in the future.</a:t>
            </a:r>
            <a:endParaRPr sz="1200"/>
          </a:p>
        </p:txBody>
      </p:sp>
      <p:sp>
        <p:nvSpPr>
          <p:cNvPr id="953" name="Google Shape;953;p37"/>
          <p:cNvSpPr txBox="1"/>
          <p:nvPr>
            <p:ph type="title"/>
          </p:nvPr>
        </p:nvSpPr>
        <p:spPr>
          <a:xfrm>
            <a:off x="930900" y="605225"/>
            <a:ext cx="5950500" cy="4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Conversations - Teachable Moments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38"/>
          <p:cNvSpPr txBox="1"/>
          <p:nvPr>
            <p:ph idx="1" type="body"/>
          </p:nvPr>
        </p:nvSpPr>
        <p:spPr>
          <a:xfrm>
            <a:off x="272875" y="901350"/>
            <a:ext cx="4333200" cy="354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300" u="sng"/>
              <a:t>Seating plans</a:t>
            </a:r>
            <a:endParaRPr b="1" sz="1300" u="sng"/>
          </a:p>
          <a:p>
            <a:pPr indent="0" lvl="0" marL="0" rtl="0" algn="l">
              <a:spcBef>
                <a:spcPts val="0"/>
              </a:spcBef>
              <a:spcAft>
                <a:spcPts val="0"/>
              </a:spcAft>
              <a:buNone/>
            </a:pPr>
            <a:r>
              <a:t/>
            </a:r>
            <a:endParaRPr sz="1200"/>
          </a:p>
          <a:p>
            <a:pPr indent="-311150" lvl="0" marL="457200" rtl="0" algn="l">
              <a:spcBef>
                <a:spcPts val="0"/>
              </a:spcBef>
              <a:spcAft>
                <a:spcPts val="0"/>
              </a:spcAft>
              <a:buSzPts val="1300"/>
              <a:buChar char="-"/>
            </a:pPr>
            <a:r>
              <a:rPr lang="en" sz="1200"/>
              <a:t>Re-arranging students is important to build different relationships within the classroom. </a:t>
            </a:r>
            <a:endParaRPr sz="1200"/>
          </a:p>
          <a:p>
            <a:pPr indent="0" lvl="0" marL="0" rtl="0" algn="l">
              <a:spcBef>
                <a:spcPts val="0"/>
              </a:spcBef>
              <a:spcAft>
                <a:spcPts val="0"/>
              </a:spcAft>
              <a:buNone/>
            </a:pPr>
            <a:r>
              <a:t/>
            </a:r>
            <a:endParaRPr sz="1200"/>
          </a:p>
          <a:p>
            <a:pPr indent="-311150" lvl="0" marL="457200" rtl="0" algn="l">
              <a:spcBef>
                <a:spcPts val="0"/>
              </a:spcBef>
              <a:spcAft>
                <a:spcPts val="0"/>
              </a:spcAft>
              <a:buSzPts val="1300"/>
              <a:buChar char="-"/>
            </a:pPr>
            <a:r>
              <a:rPr lang="en" sz="1200"/>
              <a:t>Changing this up often is key.</a:t>
            </a:r>
            <a:endParaRPr sz="1200"/>
          </a:p>
          <a:p>
            <a:pPr indent="0" lvl="0" marL="0" rtl="0" algn="l">
              <a:spcBef>
                <a:spcPts val="0"/>
              </a:spcBef>
              <a:spcAft>
                <a:spcPts val="0"/>
              </a:spcAft>
              <a:buNone/>
            </a:pPr>
            <a:r>
              <a:t/>
            </a:r>
            <a:endParaRPr sz="1200"/>
          </a:p>
          <a:p>
            <a:pPr indent="-311150" lvl="0" marL="457200" rtl="0" algn="l">
              <a:spcBef>
                <a:spcPts val="0"/>
              </a:spcBef>
              <a:spcAft>
                <a:spcPts val="0"/>
              </a:spcAft>
              <a:buSzPts val="1300"/>
              <a:buChar char="-"/>
            </a:pPr>
            <a:r>
              <a:rPr lang="en" sz="1200"/>
              <a:t>Teachers may also put students together or a part for a reason.</a:t>
            </a:r>
            <a:endParaRPr/>
          </a:p>
          <a:p>
            <a:pPr indent="0" lvl="0" marL="0" rtl="0" algn="l">
              <a:spcBef>
                <a:spcPts val="0"/>
              </a:spcBef>
              <a:spcAft>
                <a:spcPts val="0"/>
              </a:spcAft>
              <a:buNone/>
            </a:pPr>
            <a:r>
              <a:t/>
            </a:r>
            <a:endParaRPr/>
          </a:p>
        </p:txBody>
      </p:sp>
      <p:sp>
        <p:nvSpPr>
          <p:cNvPr id="959" name="Google Shape;959;p38"/>
          <p:cNvSpPr txBox="1"/>
          <p:nvPr>
            <p:ph type="title"/>
          </p:nvPr>
        </p:nvSpPr>
        <p:spPr>
          <a:xfrm>
            <a:off x="591875" y="348850"/>
            <a:ext cx="5950500" cy="4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Conversations - Classroom Layout</a:t>
            </a:r>
            <a:endParaRPr/>
          </a:p>
        </p:txBody>
      </p:sp>
      <p:pic>
        <p:nvPicPr>
          <p:cNvPr descr="Carroll Bell Elementary Classroom Tables &amp; Chairs" id="960" name="Google Shape;960;p38"/>
          <p:cNvPicPr preferRelativeResize="0"/>
          <p:nvPr/>
        </p:nvPicPr>
        <p:blipFill>
          <a:blip r:embed="rId3">
            <a:alphaModFix/>
          </a:blip>
          <a:stretch>
            <a:fillRect/>
          </a:stretch>
        </p:blipFill>
        <p:spPr>
          <a:xfrm>
            <a:off x="1001775" y="2872725"/>
            <a:ext cx="3058451" cy="1922575"/>
          </a:xfrm>
          <a:prstGeom prst="rect">
            <a:avLst/>
          </a:prstGeom>
          <a:noFill/>
          <a:ln>
            <a:noFill/>
          </a:ln>
        </p:spPr>
      </p:pic>
      <p:sp>
        <p:nvSpPr>
          <p:cNvPr id="961" name="Google Shape;961;p38"/>
          <p:cNvSpPr txBox="1"/>
          <p:nvPr/>
        </p:nvSpPr>
        <p:spPr>
          <a:xfrm>
            <a:off x="4357900" y="1190775"/>
            <a:ext cx="4572600" cy="360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u="sng">
                <a:solidFill>
                  <a:schemeClr val="dk1"/>
                </a:solidFill>
                <a:latin typeface="Comfortaa"/>
                <a:ea typeface="Comfortaa"/>
                <a:cs typeface="Comfortaa"/>
                <a:sym typeface="Comfortaa"/>
              </a:rPr>
              <a:t>Carpet time</a:t>
            </a:r>
            <a:endParaRPr b="1" sz="1300" u="sng">
              <a:solidFill>
                <a:schemeClr val="dk1"/>
              </a:solidFill>
              <a:latin typeface="Comfortaa"/>
              <a:ea typeface="Comfortaa"/>
              <a:cs typeface="Comfortaa"/>
              <a:sym typeface="Comfortaa"/>
            </a:endParaRPr>
          </a:p>
          <a:p>
            <a:pPr indent="0" lvl="0" marL="0" rtl="0" algn="l">
              <a:spcBef>
                <a:spcPts val="0"/>
              </a:spcBef>
              <a:spcAft>
                <a:spcPts val="0"/>
              </a:spcAft>
              <a:buNone/>
            </a:pPr>
            <a:r>
              <a:t/>
            </a:r>
            <a:endParaRPr b="1" sz="1200" u="sng">
              <a:solidFill>
                <a:schemeClr val="dk1"/>
              </a:solidFill>
              <a:latin typeface="Comfortaa"/>
              <a:ea typeface="Comfortaa"/>
              <a:cs typeface="Comfortaa"/>
              <a:sym typeface="Comfortaa"/>
            </a:endParaRPr>
          </a:p>
          <a:p>
            <a:pPr indent="-304800" lvl="0" marL="457200" rtl="0" algn="l">
              <a:spcBef>
                <a:spcPts val="0"/>
              </a:spcBef>
              <a:spcAft>
                <a:spcPts val="0"/>
              </a:spcAft>
              <a:buClr>
                <a:schemeClr val="dk1"/>
              </a:buClr>
              <a:buSzPts val="1200"/>
              <a:buFont typeface="Comfortaa"/>
              <a:buChar char="-"/>
            </a:pPr>
            <a:r>
              <a:rPr lang="en" sz="1200">
                <a:solidFill>
                  <a:schemeClr val="dk1"/>
                </a:solidFill>
                <a:latin typeface="Comfortaa"/>
                <a:ea typeface="Comfortaa"/>
                <a:cs typeface="Comfortaa"/>
                <a:sym typeface="Comfortaa"/>
              </a:rPr>
              <a:t>Carpet time is also a good way to give students the opportunity to connect and work as a class.</a:t>
            </a:r>
            <a:endParaRPr sz="12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200">
              <a:solidFill>
                <a:schemeClr val="dk1"/>
              </a:solidFill>
              <a:latin typeface="Comfortaa"/>
              <a:ea typeface="Comfortaa"/>
              <a:cs typeface="Comfortaa"/>
              <a:sym typeface="Comfortaa"/>
            </a:endParaRPr>
          </a:p>
          <a:p>
            <a:pPr indent="-304800" lvl="0" marL="457200" rtl="0" algn="l">
              <a:spcBef>
                <a:spcPts val="0"/>
              </a:spcBef>
              <a:spcAft>
                <a:spcPts val="0"/>
              </a:spcAft>
              <a:buClr>
                <a:schemeClr val="dk1"/>
              </a:buClr>
              <a:buSzPts val="1200"/>
              <a:buFont typeface="Comfortaa"/>
              <a:buChar char="-"/>
            </a:pPr>
            <a:r>
              <a:rPr lang="en" sz="1200">
                <a:solidFill>
                  <a:schemeClr val="dk1"/>
                </a:solidFill>
                <a:latin typeface="Comfortaa"/>
                <a:ea typeface="Comfortaa"/>
                <a:cs typeface="Comfortaa"/>
                <a:sym typeface="Comfortaa"/>
              </a:rPr>
              <a:t>Special helpers is often used in primary grades as well. Special helpers get responsibilities others do not have on that day.</a:t>
            </a:r>
            <a:endParaRPr sz="1200">
              <a:solidFill>
                <a:schemeClr val="dk1"/>
              </a:solidFill>
              <a:latin typeface="Comfortaa"/>
              <a:ea typeface="Comfortaa"/>
              <a:cs typeface="Comfortaa"/>
              <a:sym typeface="Comfortaa"/>
            </a:endParaRPr>
          </a:p>
          <a:p>
            <a:pPr indent="0" lvl="0" marL="457200" rtl="0" algn="l">
              <a:spcBef>
                <a:spcPts val="0"/>
              </a:spcBef>
              <a:spcAft>
                <a:spcPts val="0"/>
              </a:spcAft>
              <a:buNone/>
            </a:pPr>
            <a:r>
              <a:t/>
            </a:r>
            <a:endParaRPr sz="1200">
              <a:solidFill>
                <a:schemeClr val="dk1"/>
              </a:solidFill>
              <a:latin typeface="Comfortaa"/>
              <a:ea typeface="Comfortaa"/>
              <a:cs typeface="Comfortaa"/>
              <a:sym typeface="Comfortaa"/>
            </a:endParaRPr>
          </a:p>
          <a:p>
            <a:pPr indent="-304800" lvl="0" marL="457200" rtl="0" algn="l">
              <a:spcBef>
                <a:spcPts val="0"/>
              </a:spcBef>
              <a:spcAft>
                <a:spcPts val="0"/>
              </a:spcAft>
              <a:buClr>
                <a:schemeClr val="dk1"/>
              </a:buClr>
              <a:buSzPts val="1200"/>
              <a:buFont typeface="Comfortaa"/>
              <a:buChar char="-"/>
            </a:pPr>
            <a:r>
              <a:rPr lang="en" sz="1200">
                <a:solidFill>
                  <a:schemeClr val="dk1"/>
                </a:solidFill>
                <a:latin typeface="Comfortaa"/>
                <a:ea typeface="Comfortaa"/>
                <a:cs typeface="Comfortaa"/>
                <a:sym typeface="Comfortaa"/>
              </a:rPr>
              <a:t>They also get to pick “secret walkers”, who if picked, recieve a responsibility for being quiet in the hallway. These little practies help create class expectations. </a:t>
            </a:r>
            <a:endParaRPr sz="12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200">
              <a:solidFill>
                <a:schemeClr val="dk1"/>
              </a:solidFill>
              <a:latin typeface="Comfortaa"/>
              <a:ea typeface="Comfortaa"/>
              <a:cs typeface="Comfortaa"/>
              <a:sym typeface="Comfortaa"/>
            </a:endParaRPr>
          </a:p>
          <a:p>
            <a:pPr indent="-304800" lvl="0" marL="457200" rtl="0" algn="l">
              <a:spcBef>
                <a:spcPts val="0"/>
              </a:spcBef>
              <a:spcAft>
                <a:spcPts val="0"/>
              </a:spcAft>
              <a:buClr>
                <a:schemeClr val="dk1"/>
              </a:buClr>
              <a:buSzPts val="1200"/>
              <a:buFont typeface="Comfortaa"/>
              <a:buChar char="-"/>
            </a:pPr>
            <a:r>
              <a:rPr lang="en" sz="1200">
                <a:solidFill>
                  <a:schemeClr val="dk1"/>
                </a:solidFill>
                <a:latin typeface="Comfortaa"/>
                <a:ea typeface="Comfortaa"/>
                <a:cs typeface="Comfortaa"/>
                <a:sym typeface="Comfortaa"/>
              </a:rPr>
              <a:t>Expectations help with behaviours in classrooms, knowing what is expected and appropriate behaviour helps overall positive behaviours. </a:t>
            </a:r>
            <a:endParaRPr sz="1200">
              <a:solidFill>
                <a:schemeClr val="dk1"/>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39"/>
          <p:cNvSpPr txBox="1"/>
          <p:nvPr>
            <p:ph idx="1" type="body"/>
          </p:nvPr>
        </p:nvSpPr>
        <p:spPr>
          <a:xfrm>
            <a:off x="580025" y="1091550"/>
            <a:ext cx="4650000" cy="363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t>Bulletin boards</a:t>
            </a:r>
            <a:endParaRPr sz="1200" u="sng"/>
          </a:p>
          <a:p>
            <a:pPr indent="0" lvl="0" marL="0" rtl="0" algn="l">
              <a:spcBef>
                <a:spcPts val="0"/>
              </a:spcBef>
              <a:spcAft>
                <a:spcPts val="0"/>
              </a:spcAft>
              <a:buNone/>
            </a:pPr>
            <a:r>
              <a:t/>
            </a:r>
            <a:endParaRPr sz="1200"/>
          </a:p>
          <a:p>
            <a:pPr indent="0" lvl="0" marL="0" rtl="0" algn="l">
              <a:spcBef>
                <a:spcPts val="0"/>
              </a:spcBef>
              <a:spcAft>
                <a:spcPts val="0"/>
              </a:spcAft>
              <a:buNone/>
            </a:pPr>
            <a:r>
              <a:rPr lang="en" sz="1200"/>
              <a:t>During my conversations I discovered bulletin boards are also used to promote a positive atmosphere.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For example: some may look like the photo shown.</a:t>
            </a:r>
            <a:endParaRPr sz="1200"/>
          </a:p>
          <a:p>
            <a:pPr indent="0" lvl="0" marL="0" rtl="0" algn="l">
              <a:spcBef>
                <a:spcPts val="0"/>
              </a:spcBef>
              <a:spcAft>
                <a:spcPts val="0"/>
              </a:spcAft>
              <a:buNone/>
            </a:pPr>
            <a:r>
              <a:t/>
            </a:r>
            <a:endParaRPr sz="1200"/>
          </a:p>
          <a:p>
            <a:pPr indent="-311150" lvl="0" marL="457200" rtl="0" algn="l">
              <a:spcBef>
                <a:spcPts val="0"/>
              </a:spcBef>
              <a:spcAft>
                <a:spcPts val="0"/>
              </a:spcAft>
              <a:buSzPts val="1300"/>
              <a:buChar char="-"/>
            </a:pPr>
            <a:r>
              <a:rPr lang="en" sz="1200"/>
              <a:t>Some may also have family photos around the room to promote relationships.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or</a:t>
            </a:r>
            <a:endParaRPr sz="1200"/>
          </a:p>
          <a:p>
            <a:pPr indent="-311150" lvl="0" marL="457200" rtl="0" algn="l">
              <a:spcBef>
                <a:spcPts val="0"/>
              </a:spcBef>
              <a:spcAft>
                <a:spcPts val="0"/>
              </a:spcAft>
              <a:buSzPts val="1300"/>
              <a:buChar char="-"/>
            </a:pPr>
            <a:r>
              <a:rPr lang="en" sz="1200"/>
              <a:t>“ All About Me” boards.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Anything making the classroom more personal and a connection to the students is key to a positive and supportive layout.</a:t>
            </a:r>
            <a:endParaRPr sz="1200"/>
          </a:p>
        </p:txBody>
      </p:sp>
      <p:sp>
        <p:nvSpPr>
          <p:cNvPr id="967" name="Google Shape;967;p39"/>
          <p:cNvSpPr txBox="1"/>
          <p:nvPr>
            <p:ph type="title"/>
          </p:nvPr>
        </p:nvSpPr>
        <p:spPr>
          <a:xfrm>
            <a:off x="580025" y="390225"/>
            <a:ext cx="5950500" cy="4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Classroom Layout Continued</a:t>
            </a:r>
            <a:endParaRPr/>
          </a:p>
        </p:txBody>
      </p:sp>
      <p:pic>
        <p:nvPicPr>
          <p:cNvPr id="968" name="Google Shape;968;p39"/>
          <p:cNvPicPr preferRelativeResize="0"/>
          <p:nvPr/>
        </p:nvPicPr>
        <p:blipFill>
          <a:blip r:embed="rId3">
            <a:alphaModFix/>
          </a:blip>
          <a:stretch>
            <a:fillRect/>
          </a:stretch>
        </p:blipFill>
        <p:spPr>
          <a:xfrm>
            <a:off x="5230074" y="605225"/>
            <a:ext cx="3055751" cy="40558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40"/>
          <p:cNvSpPr txBox="1"/>
          <p:nvPr>
            <p:ph idx="1" type="body"/>
          </p:nvPr>
        </p:nvSpPr>
        <p:spPr>
          <a:xfrm>
            <a:off x="778500" y="1686925"/>
            <a:ext cx="5605500" cy="31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a:p>
            <a:pPr indent="0" lvl="0" marL="0" rtl="0" algn="l">
              <a:spcBef>
                <a:spcPts val="0"/>
              </a:spcBef>
              <a:spcAft>
                <a:spcPts val="0"/>
              </a:spcAft>
              <a:buNone/>
            </a:pPr>
            <a:r>
              <a:rPr lang="en" sz="1200"/>
              <a:t>Teachers ensure this is being implemented in the curriculum by reading positive texts, creating activities and classwork to promote  friendships and connections.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Some of these activities may include:</a:t>
            </a:r>
            <a:endParaRPr sz="1200"/>
          </a:p>
          <a:p>
            <a:pPr indent="-311150" lvl="0" marL="457200" rtl="0" algn="l">
              <a:spcBef>
                <a:spcPts val="0"/>
              </a:spcBef>
              <a:spcAft>
                <a:spcPts val="0"/>
              </a:spcAft>
              <a:buSzPts val="1300"/>
              <a:buChar char="-"/>
            </a:pPr>
            <a:r>
              <a:rPr lang="en" sz="1200"/>
              <a:t>Name Games</a:t>
            </a:r>
            <a:endParaRPr sz="1200"/>
          </a:p>
          <a:p>
            <a:pPr indent="-311150" lvl="0" marL="457200" rtl="0" algn="l">
              <a:spcBef>
                <a:spcPts val="0"/>
              </a:spcBef>
              <a:spcAft>
                <a:spcPts val="0"/>
              </a:spcAft>
              <a:buSzPts val="1300"/>
              <a:buChar char="-"/>
            </a:pPr>
            <a:r>
              <a:rPr lang="en" sz="1200"/>
              <a:t>All About Me projects</a:t>
            </a:r>
            <a:endParaRPr sz="1200"/>
          </a:p>
          <a:p>
            <a:pPr indent="-311150" lvl="0" marL="457200" rtl="0" algn="l">
              <a:spcBef>
                <a:spcPts val="0"/>
              </a:spcBef>
              <a:spcAft>
                <a:spcPts val="0"/>
              </a:spcAft>
              <a:buSzPts val="1300"/>
              <a:buChar char="-"/>
            </a:pPr>
            <a:r>
              <a:rPr lang="en" sz="1200"/>
              <a:t>Time within the day to play and socialize</a:t>
            </a:r>
            <a:endParaRPr sz="1200"/>
          </a:p>
          <a:p>
            <a:pPr indent="-311150" lvl="0" marL="457200" rtl="0" algn="l">
              <a:spcBef>
                <a:spcPts val="0"/>
              </a:spcBef>
              <a:spcAft>
                <a:spcPts val="0"/>
              </a:spcAft>
              <a:buSzPts val="1300"/>
              <a:buChar char="-"/>
            </a:pPr>
            <a:r>
              <a:rPr lang="en" sz="1200"/>
              <a:t>Morning meetings</a:t>
            </a:r>
            <a:endParaRPr sz="1200"/>
          </a:p>
          <a:p>
            <a:pPr indent="-311150" lvl="0" marL="457200" rtl="0" algn="l">
              <a:spcBef>
                <a:spcPts val="0"/>
              </a:spcBef>
              <a:spcAft>
                <a:spcPts val="0"/>
              </a:spcAft>
              <a:buSzPts val="1300"/>
              <a:buChar char="-"/>
            </a:pPr>
            <a:r>
              <a:rPr lang="en" sz="1200"/>
              <a:t>Friendship unit</a:t>
            </a:r>
            <a:endParaRPr sz="1200"/>
          </a:p>
        </p:txBody>
      </p:sp>
      <p:sp>
        <p:nvSpPr>
          <p:cNvPr id="974" name="Google Shape;974;p40"/>
          <p:cNvSpPr txBox="1"/>
          <p:nvPr>
            <p:ph type="title"/>
          </p:nvPr>
        </p:nvSpPr>
        <p:spPr>
          <a:xfrm>
            <a:off x="930900" y="605225"/>
            <a:ext cx="6652200" cy="4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Conversations; Promoting Relationships Through Activities</a:t>
            </a:r>
            <a:endParaRPr/>
          </a:p>
        </p:txBody>
      </p:sp>
      <p:pic>
        <p:nvPicPr>
          <p:cNvPr id="975" name="Google Shape;975;p40"/>
          <p:cNvPicPr preferRelativeResize="0"/>
          <p:nvPr/>
        </p:nvPicPr>
        <p:blipFill>
          <a:blip r:embed="rId3">
            <a:alphaModFix/>
          </a:blip>
          <a:stretch>
            <a:fillRect/>
          </a:stretch>
        </p:blipFill>
        <p:spPr>
          <a:xfrm>
            <a:off x="6302425" y="1463650"/>
            <a:ext cx="2033024" cy="32118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41"/>
          <p:cNvSpPr txBox="1"/>
          <p:nvPr>
            <p:ph idx="1" type="body"/>
          </p:nvPr>
        </p:nvSpPr>
        <p:spPr>
          <a:xfrm>
            <a:off x="778500" y="1424000"/>
            <a:ext cx="3232200" cy="342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All About Me Projects</a:t>
            </a:r>
            <a:endParaRPr sz="1200"/>
          </a:p>
          <a:p>
            <a:pPr indent="0" lvl="0" marL="0" rtl="0" algn="l">
              <a:spcBef>
                <a:spcPts val="0"/>
              </a:spcBef>
              <a:spcAft>
                <a:spcPts val="0"/>
              </a:spcAft>
              <a:buNone/>
            </a:pPr>
            <a:r>
              <a:t/>
            </a:r>
            <a:endParaRPr sz="1200"/>
          </a:p>
          <a:p>
            <a:pPr indent="-311150" lvl="0" marL="457200" rtl="0" algn="l">
              <a:spcBef>
                <a:spcPts val="0"/>
              </a:spcBef>
              <a:spcAft>
                <a:spcPts val="0"/>
              </a:spcAft>
              <a:buSzPts val="1300"/>
              <a:buChar char="-"/>
            </a:pPr>
            <a:r>
              <a:rPr lang="en" sz="1200"/>
              <a:t>All about me projects are used frequently in primary grades. This is a good way to connect the students and get to know each other.</a:t>
            </a:r>
            <a:endParaRPr sz="1200"/>
          </a:p>
          <a:p>
            <a:pPr indent="-311150" lvl="0" marL="457200" rtl="0" algn="l">
              <a:spcBef>
                <a:spcPts val="0"/>
              </a:spcBef>
              <a:spcAft>
                <a:spcPts val="0"/>
              </a:spcAft>
              <a:buSzPts val="1300"/>
              <a:buChar char="-"/>
            </a:pPr>
            <a:r>
              <a:rPr lang="en" sz="1200"/>
              <a:t>This could include a mystery bag, using items from home. The students get to explain what the object means to them inside the bag to the class.</a:t>
            </a:r>
            <a:endParaRPr sz="1200"/>
          </a:p>
          <a:p>
            <a:pPr indent="-311150" lvl="0" marL="457200" rtl="0" algn="l">
              <a:spcBef>
                <a:spcPts val="0"/>
              </a:spcBef>
              <a:spcAft>
                <a:spcPts val="0"/>
              </a:spcAft>
              <a:buSzPts val="1300"/>
              <a:buChar char="-"/>
            </a:pPr>
            <a:r>
              <a:rPr lang="en" sz="1200"/>
              <a:t>This could also be a bulletin board on their interests, personality, and goals.</a:t>
            </a:r>
            <a:endParaRPr sz="1200"/>
          </a:p>
        </p:txBody>
      </p:sp>
      <p:sp>
        <p:nvSpPr>
          <p:cNvPr id="981" name="Google Shape;981;p41"/>
          <p:cNvSpPr txBox="1"/>
          <p:nvPr>
            <p:ph type="title"/>
          </p:nvPr>
        </p:nvSpPr>
        <p:spPr>
          <a:xfrm>
            <a:off x="930900" y="605225"/>
            <a:ext cx="5950500" cy="4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Activities Continued</a:t>
            </a:r>
            <a:endParaRPr/>
          </a:p>
        </p:txBody>
      </p:sp>
      <p:pic>
        <p:nvPicPr>
          <p:cNvPr descr="All About Me Kids Display Pack | Nursery rhymes preschool crafts, All about  me crafts, Preschool activities" id="982" name="Google Shape;982;p41"/>
          <p:cNvPicPr preferRelativeResize="0"/>
          <p:nvPr/>
        </p:nvPicPr>
        <p:blipFill>
          <a:blip r:embed="rId3">
            <a:alphaModFix/>
          </a:blip>
          <a:stretch>
            <a:fillRect/>
          </a:stretch>
        </p:blipFill>
        <p:spPr>
          <a:xfrm>
            <a:off x="4523325" y="1223850"/>
            <a:ext cx="3333750" cy="3333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udying Organizer by Slidesgo">
  <a:themeElements>
    <a:clrScheme name="Simple Light">
      <a:dk1>
        <a:srgbClr val="000000"/>
      </a:dk1>
      <a:lt1>
        <a:srgbClr val="981D04"/>
      </a:lt1>
      <a:dk2>
        <a:srgbClr val="027268"/>
      </a:dk2>
      <a:lt2>
        <a:srgbClr val="F7BA9C"/>
      </a:lt2>
      <a:accent1>
        <a:srgbClr val="E1A28D"/>
      </a:accent1>
      <a:accent2>
        <a:srgbClr val="D74A2E"/>
      </a:accent2>
      <a:accent3>
        <a:srgbClr val="00C3B1"/>
      </a:accent3>
      <a:accent4>
        <a:srgbClr val="029083"/>
      </a:accent4>
      <a:accent5>
        <a:srgbClr val="C18A78"/>
      </a:accent5>
      <a:accent6>
        <a:srgbClr val="764B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